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6" r:id="rId5"/>
    <p:sldMasterId id="2147483711" r:id="rId6"/>
  </p:sldMasterIdLst>
  <p:notesMasterIdLst>
    <p:notesMasterId r:id="rId30"/>
  </p:notesMasterIdLst>
  <p:handoutMasterIdLst>
    <p:handoutMasterId r:id="rId31"/>
  </p:handoutMasterIdLst>
  <p:sldIdLst>
    <p:sldId id="2021" r:id="rId7"/>
    <p:sldId id="2041" r:id="rId8"/>
    <p:sldId id="458" r:id="rId9"/>
    <p:sldId id="456" r:id="rId10"/>
    <p:sldId id="2023" r:id="rId11"/>
    <p:sldId id="2025" r:id="rId12"/>
    <p:sldId id="2026" r:id="rId13"/>
    <p:sldId id="2024" r:id="rId14"/>
    <p:sldId id="2027" r:id="rId15"/>
    <p:sldId id="2028" r:id="rId16"/>
    <p:sldId id="2029" r:id="rId17"/>
    <p:sldId id="2030" r:id="rId18"/>
    <p:sldId id="2033" r:id="rId19"/>
    <p:sldId id="2034" r:id="rId20"/>
    <p:sldId id="2035" r:id="rId21"/>
    <p:sldId id="2031" r:id="rId22"/>
    <p:sldId id="2036" r:id="rId23"/>
    <p:sldId id="2032" r:id="rId24"/>
    <p:sldId id="2037" r:id="rId25"/>
    <p:sldId id="2038" r:id="rId26"/>
    <p:sldId id="2039" r:id="rId27"/>
    <p:sldId id="2040" r:id="rId28"/>
    <p:sldId id="272" r:id="rId29"/>
  </p:sldIdLst>
  <p:sldSz cx="12192000" cy="6858000"/>
  <p:notesSz cx="6858000" cy="9144000"/>
  <p:defaultTextStyle>
    <a:defPPr>
      <a:defRPr lang="zh-CN"/>
    </a:defPPr>
    <a:lvl1pPr algn="l" defTabSz="609585" rtl="0" fontAlgn="base">
      <a:spcBef>
        <a:spcPct val="0"/>
      </a:spcBef>
      <a:spcAft>
        <a:spcPct val="0"/>
      </a:spcAft>
      <a:defRPr kern="1200">
        <a:solidFill>
          <a:schemeClr val="tx1"/>
        </a:solidFill>
        <a:latin typeface="Calibri" pitchFamily="34" charset="0"/>
        <a:ea typeface="宋体" pitchFamily="2" charset="-122"/>
        <a:cs typeface="+mn-cs"/>
      </a:defRPr>
    </a:lvl1pPr>
    <a:lvl2pPr marL="609585" algn="l" defTabSz="609585" rtl="0" fontAlgn="base">
      <a:spcBef>
        <a:spcPct val="0"/>
      </a:spcBef>
      <a:spcAft>
        <a:spcPct val="0"/>
      </a:spcAft>
      <a:defRPr kern="1200">
        <a:solidFill>
          <a:schemeClr val="tx1"/>
        </a:solidFill>
        <a:latin typeface="Calibri" pitchFamily="34" charset="0"/>
        <a:ea typeface="宋体" pitchFamily="2" charset="-122"/>
        <a:cs typeface="+mn-cs"/>
      </a:defRPr>
    </a:lvl2pPr>
    <a:lvl3pPr marL="1219170" algn="l" defTabSz="609585" rtl="0" fontAlgn="base">
      <a:spcBef>
        <a:spcPct val="0"/>
      </a:spcBef>
      <a:spcAft>
        <a:spcPct val="0"/>
      </a:spcAft>
      <a:defRPr kern="1200">
        <a:solidFill>
          <a:schemeClr val="tx1"/>
        </a:solidFill>
        <a:latin typeface="Calibri" pitchFamily="34" charset="0"/>
        <a:ea typeface="宋体" pitchFamily="2" charset="-122"/>
        <a:cs typeface="+mn-cs"/>
      </a:defRPr>
    </a:lvl3pPr>
    <a:lvl4pPr marL="1828754" algn="l" defTabSz="609585" rtl="0" fontAlgn="base">
      <a:spcBef>
        <a:spcPct val="0"/>
      </a:spcBef>
      <a:spcAft>
        <a:spcPct val="0"/>
      </a:spcAft>
      <a:defRPr kern="1200">
        <a:solidFill>
          <a:schemeClr val="tx1"/>
        </a:solidFill>
        <a:latin typeface="Calibri" pitchFamily="34" charset="0"/>
        <a:ea typeface="宋体" pitchFamily="2" charset="-122"/>
        <a:cs typeface="+mn-cs"/>
      </a:defRPr>
    </a:lvl4pPr>
    <a:lvl5pPr marL="2438339" algn="l" defTabSz="609585" rtl="0" fontAlgn="base">
      <a:spcBef>
        <a:spcPct val="0"/>
      </a:spcBef>
      <a:spcAft>
        <a:spcPct val="0"/>
      </a:spcAft>
      <a:defRPr kern="1200">
        <a:solidFill>
          <a:schemeClr val="tx1"/>
        </a:solidFill>
        <a:latin typeface="Calibri" pitchFamily="34" charset="0"/>
        <a:ea typeface="宋体" pitchFamily="2" charset="-122"/>
        <a:cs typeface="+mn-cs"/>
      </a:defRPr>
    </a:lvl5pPr>
    <a:lvl6pPr marL="3047924" algn="l" defTabSz="1219170" rtl="0" eaLnBrk="1" latinLnBrk="0" hangingPunct="1">
      <a:defRPr kern="1200">
        <a:solidFill>
          <a:schemeClr val="tx1"/>
        </a:solidFill>
        <a:latin typeface="Calibri" pitchFamily="34" charset="0"/>
        <a:ea typeface="宋体" pitchFamily="2" charset="-122"/>
        <a:cs typeface="+mn-cs"/>
      </a:defRPr>
    </a:lvl6pPr>
    <a:lvl7pPr marL="3657509" algn="l" defTabSz="1219170" rtl="0" eaLnBrk="1" latinLnBrk="0" hangingPunct="1">
      <a:defRPr kern="1200">
        <a:solidFill>
          <a:schemeClr val="tx1"/>
        </a:solidFill>
        <a:latin typeface="Calibri" pitchFamily="34" charset="0"/>
        <a:ea typeface="宋体" pitchFamily="2" charset="-122"/>
        <a:cs typeface="+mn-cs"/>
      </a:defRPr>
    </a:lvl7pPr>
    <a:lvl8pPr marL="4267093" algn="l" defTabSz="1219170" rtl="0" eaLnBrk="1" latinLnBrk="0" hangingPunct="1">
      <a:defRPr kern="1200">
        <a:solidFill>
          <a:schemeClr val="tx1"/>
        </a:solidFill>
        <a:latin typeface="Calibri" pitchFamily="34" charset="0"/>
        <a:ea typeface="宋体" pitchFamily="2" charset="-122"/>
        <a:cs typeface="+mn-cs"/>
      </a:defRPr>
    </a:lvl8pPr>
    <a:lvl9pPr marL="4876678" algn="l" defTabSz="1219170"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4FF"/>
    <a:srgbClr val="FF6E00"/>
    <a:srgbClr val="D200BE"/>
    <a:srgbClr val="008FD4"/>
    <a:srgbClr val="595757"/>
    <a:srgbClr val="00F0BE"/>
    <a:srgbClr val="5ACBF5"/>
    <a:srgbClr val="8CC63E"/>
    <a:srgbClr val="0070B1"/>
    <a:srgbClr val="00AB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9465" autoAdjust="0"/>
  </p:normalViewPr>
  <p:slideViewPr>
    <p:cSldViewPr snapToGrid="0" snapToObjects="1">
      <p:cViewPr varScale="1">
        <p:scale>
          <a:sx n="67" d="100"/>
          <a:sy n="67" d="100"/>
        </p:scale>
        <p:origin x="1219" y="5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66" d="100"/>
          <a:sy n="66" d="100"/>
        </p:scale>
        <p:origin x="3134" y="29"/>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kumimoji="1" sz="1200">
                <a:latin typeface="+mn-lt"/>
                <a:ea typeface="+mn-ea"/>
                <a:cs typeface="+mn-cs"/>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kumimoji="1" sz="1200">
                <a:latin typeface="+mn-lt"/>
                <a:ea typeface="+mn-ea"/>
                <a:cs typeface="+mn-cs"/>
              </a:defRPr>
            </a:lvl1pPr>
          </a:lstStyle>
          <a:p>
            <a:pPr>
              <a:defRPr/>
            </a:pPr>
            <a:fld id="{EA3B6152-5661-4820-97D8-A9EBF0B8551D}" type="datetimeFigureOut">
              <a:rPr lang="zh-CN" altLang="en-US"/>
              <a:pPr>
                <a:defRPr/>
              </a:pPr>
              <a:t>2019/2/14</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kumimoji="1" sz="1200">
                <a:latin typeface="+mn-lt"/>
                <a:ea typeface="+mn-ea"/>
                <a:cs typeface="+mn-cs"/>
              </a:defRPr>
            </a:lvl1pPr>
          </a:lstStyle>
          <a:p>
            <a:pPr>
              <a:defRPr/>
            </a:pPr>
            <a:endParaRPr lang="zh-CN" altLang="en-US"/>
          </a:p>
        </p:txBody>
      </p:sp>
      <p:sp>
        <p:nvSpPr>
          <p:cNvPr id="5" name="幻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kumimoji="1" sz="1200">
                <a:latin typeface="+mn-lt"/>
                <a:ea typeface="+mn-ea"/>
                <a:cs typeface="+mn-cs"/>
              </a:defRPr>
            </a:lvl1pPr>
          </a:lstStyle>
          <a:p>
            <a:pPr>
              <a:defRPr/>
            </a:pPr>
            <a:fld id="{3F16CE94-C4D5-414E-8E9B-8D3B1C1650E9}" type="slidenum">
              <a:rPr lang="zh-CN" altLang="en-US"/>
              <a:pPr>
                <a:defRPr/>
              </a:pPr>
              <a:t>‹#›</a:t>
            </a:fld>
            <a:endParaRPr lang="zh-CN" altLang="en-US"/>
          </a:p>
        </p:txBody>
      </p:sp>
    </p:spTree>
    <p:extLst>
      <p:ext uri="{BB962C8B-B14F-4D97-AF65-F5344CB8AC3E}">
        <p14:creationId xmlns:p14="http://schemas.microsoft.com/office/powerpoint/2010/main" val="56700787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g>
</file>

<file path=ppt/media/image4.png>
</file>

<file path=ppt/media/image5.jpg>
</file>

<file path=ppt/media/image6.jp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53422A-23AC-456C-B6BF-C3FB1A5960F3}" type="datetimeFigureOut">
              <a:rPr lang="zh-CN" altLang="en-US" smtClean="0"/>
              <a:t>2019/2/14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54F284-2B7F-4C4F-A67B-F3679DED609B}" type="slidenum">
              <a:rPr lang="zh-CN" altLang="en-US" smtClean="0"/>
              <a:t>‹#›</a:t>
            </a:fld>
            <a:endParaRPr lang="zh-CN" altLang="en-US"/>
          </a:p>
        </p:txBody>
      </p:sp>
    </p:spTree>
    <p:extLst>
      <p:ext uri="{BB962C8B-B14F-4D97-AF65-F5344CB8AC3E}">
        <p14:creationId xmlns:p14="http://schemas.microsoft.com/office/powerpoint/2010/main" val="810234047"/>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mn-lt"/>
        <a:ea typeface="+mn-ea"/>
        <a:cs typeface="+mn-cs"/>
      </a:defRPr>
    </a:lvl1pPr>
    <a:lvl2pPr marL="609585" algn="l" defTabSz="1219170" rtl="0" eaLnBrk="1" latinLnBrk="0" hangingPunct="1">
      <a:defRPr sz="1600" kern="1200">
        <a:solidFill>
          <a:schemeClr val="tx1"/>
        </a:solidFill>
        <a:latin typeface="+mn-lt"/>
        <a:ea typeface="+mn-ea"/>
        <a:cs typeface="+mn-cs"/>
      </a:defRPr>
    </a:lvl2pPr>
    <a:lvl3pPr marL="1219170" algn="l" defTabSz="1219170" rtl="0" eaLnBrk="1" latinLnBrk="0" hangingPunct="1">
      <a:defRPr sz="1600" kern="1200">
        <a:solidFill>
          <a:schemeClr val="tx1"/>
        </a:solidFill>
        <a:latin typeface="+mn-lt"/>
        <a:ea typeface="+mn-ea"/>
        <a:cs typeface="+mn-cs"/>
      </a:defRPr>
    </a:lvl3pPr>
    <a:lvl4pPr marL="1828754" algn="l" defTabSz="1219170" rtl="0" eaLnBrk="1" latinLnBrk="0" hangingPunct="1">
      <a:defRPr sz="1600" kern="1200">
        <a:solidFill>
          <a:schemeClr val="tx1"/>
        </a:solidFill>
        <a:latin typeface="+mn-lt"/>
        <a:ea typeface="+mn-ea"/>
        <a:cs typeface="+mn-cs"/>
      </a:defRPr>
    </a:lvl4pPr>
    <a:lvl5pPr marL="2438339" algn="l" defTabSz="1219170" rtl="0" eaLnBrk="1" latinLnBrk="0" hangingPunct="1">
      <a:defRPr sz="1600" kern="1200">
        <a:solidFill>
          <a:schemeClr val="tx1"/>
        </a:solidFill>
        <a:latin typeface="+mn-lt"/>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smtClean="0"/>
          </a:p>
        </p:txBody>
      </p:sp>
      <p:sp>
        <p:nvSpPr>
          <p:cNvPr id="4" name="灯片编号占位符 3"/>
          <p:cNvSpPr>
            <a:spLocks noGrp="1"/>
          </p:cNvSpPr>
          <p:nvPr>
            <p:ph type="sldNum" sz="quarter" idx="10"/>
          </p:nvPr>
        </p:nvSpPr>
        <p:spPr/>
        <p:txBody>
          <a:bodyPr/>
          <a:lstStyle/>
          <a:p>
            <a:fld id="{E654F284-2B7F-4C4F-A67B-F3679DED609B}" type="slidenum">
              <a:rPr lang="zh-CN" altLang="en-US" smtClean="0"/>
              <a:t>3</a:t>
            </a:fld>
            <a:endParaRPr lang="zh-CN" altLang="en-US"/>
          </a:p>
        </p:txBody>
      </p:sp>
    </p:spTree>
    <p:extLst>
      <p:ext uri="{BB962C8B-B14F-4D97-AF65-F5344CB8AC3E}">
        <p14:creationId xmlns:p14="http://schemas.microsoft.com/office/powerpoint/2010/main" val="2824667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54F284-2B7F-4C4F-A67B-F3679DED609B}" type="slidenum">
              <a:rPr lang="zh-CN" altLang="en-US" smtClean="0"/>
              <a:t>4</a:t>
            </a:fld>
            <a:endParaRPr lang="zh-CN" altLang="en-US"/>
          </a:p>
        </p:txBody>
      </p:sp>
    </p:spTree>
    <p:extLst>
      <p:ext uri="{BB962C8B-B14F-4D97-AF65-F5344CB8AC3E}">
        <p14:creationId xmlns:p14="http://schemas.microsoft.com/office/powerpoint/2010/main" val="321937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54F284-2B7F-4C4F-A67B-F3679DED609B}" type="slidenum">
              <a:rPr lang="zh-CN" altLang="en-US" smtClean="0"/>
              <a:t>5</a:t>
            </a:fld>
            <a:endParaRPr lang="zh-CN" altLang="en-US"/>
          </a:p>
        </p:txBody>
      </p:sp>
    </p:spTree>
    <p:extLst>
      <p:ext uri="{BB962C8B-B14F-4D97-AF65-F5344CB8AC3E}">
        <p14:creationId xmlns:p14="http://schemas.microsoft.com/office/powerpoint/2010/main" val="26833257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
            </a:r>
            <a:br>
              <a:rPr lang="zh-CN" altLang="en-US" dirty="0" smtClean="0"/>
            </a:br>
            <a:endParaRPr lang="zh-CN" altLang="en-US" dirty="0"/>
          </a:p>
        </p:txBody>
      </p:sp>
      <p:sp>
        <p:nvSpPr>
          <p:cNvPr id="4" name="灯片编号占位符 3"/>
          <p:cNvSpPr>
            <a:spLocks noGrp="1"/>
          </p:cNvSpPr>
          <p:nvPr>
            <p:ph type="sldNum" sz="quarter" idx="10"/>
          </p:nvPr>
        </p:nvSpPr>
        <p:spPr/>
        <p:txBody>
          <a:bodyPr/>
          <a:lstStyle/>
          <a:p>
            <a:fld id="{E654F284-2B7F-4C4F-A67B-F3679DED609B}" type="slidenum">
              <a:rPr lang="zh-CN" altLang="en-US" smtClean="0"/>
              <a:t>13</a:t>
            </a:fld>
            <a:endParaRPr lang="zh-CN" altLang="en-US"/>
          </a:p>
        </p:txBody>
      </p:sp>
    </p:spTree>
    <p:extLst>
      <p:ext uri="{BB962C8B-B14F-4D97-AF65-F5344CB8AC3E}">
        <p14:creationId xmlns:p14="http://schemas.microsoft.com/office/powerpoint/2010/main" val="4073288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
            </a:r>
            <a:br>
              <a:rPr lang="zh-CN" altLang="en-US" dirty="0" smtClean="0"/>
            </a:br>
            <a:endParaRPr lang="zh-CN" altLang="en-US" dirty="0"/>
          </a:p>
        </p:txBody>
      </p:sp>
      <p:sp>
        <p:nvSpPr>
          <p:cNvPr id="4" name="灯片编号占位符 3"/>
          <p:cNvSpPr>
            <a:spLocks noGrp="1"/>
          </p:cNvSpPr>
          <p:nvPr>
            <p:ph type="sldNum" sz="quarter" idx="10"/>
          </p:nvPr>
        </p:nvSpPr>
        <p:spPr/>
        <p:txBody>
          <a:bodyPr/>
          <a:lstStyle/>
          <a:p>
            <a:fld id="{E654F284-2B7F-4C4F-A67B-F3679DED609B}" type="slidenum">
              <a:rPr lang="zh-CN" altLang="en-US" smtClean="0"/>
              <a:t>14</a:t>
            </a:fld>
            <a:endParaRPr lang="zh-CN" altLang="en-US"/>
          </a:p>
        </p:txBody>
      </p:sp>
    </p:spTree>
    <p:extLst>
      <p:ext uri="{BB962C8B-B14F-4D97-AF65-F5344CB8AC3E}">
        <p14:creationId xmlns:p14="http://schemas.microsoft.com/office/powerpoint/2010/main" val="23400463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
            </a:r>
            <a:br>
              <a:rPr lang="zh-CN" altLang="en-US" dirty="0" smtClean="0"/>
            </a:br>
            <a:endParaRPr lang="zh-CN" altLang="en-US" dirty="0"/>
          </a:p>
        </p:txBody>
      </p:sp>
      <p:sp>
        <p:nvSpPr>
          <p:cNvPr id="4" name="灯片编号占位符 3"/>
          <p:cNvSpPr>
            <a:spLocks noGrp="1"/>
          </p:cNvSpPr>
          <p:nvPr>
            <p:ph type="sldNum" sz="quarter" idx="10"/>
          </p:nvPr>
        </p:nvSpPr>
        <p:spPr/>
        <p:txBody>
          <a:bodyPr/>
          <a:lstStyle/>
          <a:p>
            <a:fld id="{E654F284-2B7F-4C4F-A67B-F3679DED609B}" type="slidenum">
              <a:rPr lang="zh-CN" altLang="en-US" smtClean="0"/>
              <a:t>15</a:t>
            </a:fld>
            <a:endParaRPr lang="zh-CN" altLang="en-US"/>
          </a:p>
        </p:txBody>
      </p:sp>
    </p:spTree>
    <p:extLst>
      <p:ext uri="{BB962C8B-B14F-4D97-AF65-F5344CB8AC3E}">
        <p14:creationId xmlns:p14="http://schemas.microsoft.com/office/powerpoint/2010/main" val="20420977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详细请参考</a:t>
            </a:r>
            <a:r>
              <a:rPr lang="en-US" altLang="zh-CN" dirty="0" smtClean="0"/>
              <a:t>: </a:t>
            </a:r>
            <a:br>
              <a:rPr lang="en-US" altLang="zh-CN" dirty="0" smtClean="0"/>
            </a:br>
            <a:r>
              <a:rPr lang="en-US" altLang="zh-CN" dirty="0" smtClean="0"/>
              <a:t>http://mccormickml.com/2016/04/19/word2vec-tutorial-the-skip-gram-model/</a:t>
            </a:r>
            <a:br>
              <a:rPr lang="en-US" altLang="zh-CN" dirty="0" smtClean="0"/>
            </a:br>
            <a:r>
              <a:rPr lang="en-US" altLang="zh-CN" dirty="0" smtClean="0"/>
              <a:t>https://www.researchgate.net/publication/234131319_Efficient_Estimation_of_Word_Representations_in_Vector_Space</a:t>
            </a:r>
            <a:br>
              <a:rPr lang="en-US" altLang="zh-CN" dirty="0" smtClean="0"/>
            </a:br>
            <a:r>
              <a:rPr lang="en-US" altLang="zh-CN" dirty="0" smtClean="0"/>
              <a:t>https://www.jianshu.com/p/471d9bfbd72f</a:t>
            </a:r>
          </a:p>
          <a:p>
            <a:endParaRPr lang="zh-CN" altLang="en-US" dirty="0"/>
          </a:p>
        </p:txBody>
      </p:sp>
      <p:sp>
        <p:nvSpPr>
          <p:cNvPr id="4" name="灯片编号占位符 3"/>
          <p:cNvSpPr>
            <a:spLocks noGrp="1"/>
          </p:cNvSpPr>
          <p:nvPr>
            <p:ph type="sldNum" sz="quarter" idx="10"/>
          </p:nvPr>
        </p:nvSpPr>
        <p:spPr/>
        <p:txBody>
          <a:bodyPr/>
          <a:lstStyle/>
          <a:p>
            <a:fld id="{E654F284-2B7F-4C4F-A67B-F3679DED609B}" type="slidenum">
              <a:rPr lang="zh-CN" altLang="en-US" smtClean="0"/>
              <a:t>16</a:t>
            </a:fld>
            <a:endParaRPr lang="zh-CN" altLang="en-US"/>
          </a:p>
        </p:txBody>
      </p:sp>
    </p:spTree>
    <p:extLst>
      <p:ext uri="{BB962C8B-B14F-4D97-AF65-F5344CB8AC3E}">
        <p14:creationId xmlns:p14="http://schemas.microsoft.com/office/powerpoint/2010/main" val="13712890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7797800" y="5939367"/>
            <a:ext cx="184731" cy="369332"/>
          </a:xfrm>
          <a:prstGeom prst="rect">
            <a:avLst/>
          </a:prstGeom>
          <a:noFill/>
          <a:ln w="9525">
            <a:noFill/>
            <a:miter lim="800000"/>
            <a:headEnd/>
            <a:tailEnd/>
          </a:ln>
        </p:spPr>
        <p:txBody>
          <a:bodyPr wrap="none">
            <a:spAutoFit/>
          </a:bodyPr>
          <a:lstStyle/>
          <a:p>
            <a:pPr>
              <a:defRPr/>
            </a:pPr>
            <a:endParaRPr lang="en-US">
              <a:cs typeface="Arial" pitchFamily="34" charset="0"/>
            </a:endParaRPr>
          </a:p>
        </p:txBody>
      </p:sp>
      <p:sp>
        <p:nvSpPr>
          <p:cNvPr id="7" name="TextBox 6"/>
          <p:cNvSpPr txBox="1">
            <a:spLocks noChangeArrowheads="1"/>
          </p:cNvSpPr>
          <p:nvPr/>
        </p:nvSpPr>
        <p:spPr bwMode="auto">
          <a:xfrm>
            <a:off x="6419851" y="5560484"/>
            <a:ext cx="184731" cy="369332"/>
          </a:xfrm>
          <a:prstGeom prst="rect">
            <a:avLst/>
          </a:prstGeom>
          <a:noFill/>
          <a:ln w="9525">
            <a:noFill/>
            <a:miter lim="800000"/>
            <a:headEnd/>
            <a:tailEnd/>
          </a:ln>
        </p:spPr>
        <p:txBody>
          <a:bodyPr wrap="none">
            <a:spAutoFit/>
          </a:bodyPr>
          <a:lstStyle/>
          <a:p>
            <a:pPr>
              <a:defRPr/>
            </a:pPr>
            <a:endParaRPr lang="en-US">
              <a:cs typeface="Arial" pitchFamily="34" charset="0"/>
            </a:endParaRPr>
          </a:p>
        </p:txBody>
      </p:sp>
      <p:sp>
        <p:nvSpPr>
          <p:cNvPr id="10" name="TextBox 9"/>
          <p:cNvSpPr txBox="1">
            <a:spLocks noChangeArrowheads="1"/>
          </p:cNvSpPr>
          <p:nvPr/>
        </p:nvSpPr>
        <p:spPr bwMode="auto">
          <a:xfrm>
            <a:off x="5382685" y="4851400"/>
            <a:ext cx="184731" cy="369332"/>
          </a:xfrm>
          <a:prstGeom prst="rect">
            <a:avLst/>
          </a:prstGeom>
          <a:noFill/>
          <a:ln w="9525">
            <a:noFill/>
            <a:miter lim="800000"/>
            <a:headEnd/>
            <a:tailEnd/>
          </a:ln>
        </p:spPr>
        <p:txBody>
          <a:bodyPr wrap="none">
            <a:spAutoFit/>
          </a:bodyPr>
          <a:lstStyle/>
          <a:p>
            <a:pPr>
              <a:defRPr/>
            </a:pPr>
            <a:endParaRPr lang="en-US">
              <a:cs typeface="Arial" pitchFamily="34" charset="0"/>
            </a:endParaRPr>
          </a:p>
        </p:txBody>
      </p:sp>
      <p:sp>
        <p:nvSpPr>
          <p:cNvPr id="21" name="TextBox 19"/>
          <p:cNvSpPr txBox="1">
            <a:spLocks noChangeArrowheads="1"/>
          </p:cNvSpPr>
          <p:nvPr/>
        </p:nvSpPr>
        <p:spPr bwMode="auto">
          <a:xfrm>
            <a:off x="6485467" y="4504267"/>
            <a:ext cx="1219200" cy="1219200"/>
          </a:xfrm>
          <a:prstGeom prst="rect">
            <a:avLst/>
          </a:prstGeom>
          <a:noFill/>
          <a:ln w="9525">
            <a:noFill/>
            <a:miter lim="800000"/>
            <a:headEnd/>
            <a:tailEnd/>
          </a:ln>
        </p:spPr>
        <p:txBody>
          <a:bodyPr wrap="none" lIns="0" tIns="0" rIns="0" bIns="0"/>
          <a:lstStyle/>
          <a:p>
            <a:pPr>
              <a:defRPr/>
            </a:pPr>
            <a:endParaRPr kumimoji="1" lang="en-US">
              <a:cs typeface="Arial" pitchFamily="34" charset="0"/>
            </a:endParaRPr>
          </a:p>
        </p:txBody>
      </p:sp>
      <p:sp>
        <p:nvSpPr>
          <p:cNvPr id="9" name="副标题 2"/>
          <p:cNvSpPr>
            <a:spLocks noGrp="1"/>
          </p:cNvSpPr>
          <p:nvPr>
            <p:ph type="subTitle" idx="1"/>
          </p:nvPr>
        </p:nvSpPr>
        <p:spPr>
          <a:xfrm>
            <a:off x="1083567" y="3635098"/>
            <a:ext cx="6329211" cy="750347"/>
          </a:xfrm>
          <a:prstGeom prst="rect">
            <a:avLst/>
          </a:prstGeom>
        </p:spPr>
        <p:txBody>
          <a:bodyPr>
            <a:normAutofit/>
          </a:bodyPr>
          <a:lstStyle>
            <a:lvl1pPr marL="0" indent="0" algn="l">
              <a:lnSpc>
                <a:spcPct val="100000"/>
              </a:lnSpc>
              <a:buNone/>
              <a:defRPr kumimoji="1" lang="zh-CN" altLang="en-US" sz="2000" b="0" i="0" kern="1200" dirty="0">
                <a:solidFill>
                  <a:schemeClr val="bg1">
                    <a:lumMod val="65000"/>
                  </a:schemeClr>
                </a:solidFill>
                <a:latin typeface="+mn-lt"/>
                <a:ea typeface="微软雅黑"/>
                <a:cs typeface="+mn-cs"/>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zh-CN" altLang="en-US"/>
              <a:t>单击此处编辑母版副标题样式</a:t>
            </a:r>
            <a:endParaRPr lang="zh-CN" altLang="en-US" dirty="0"/>
          </a:p>
        </p:txBody>
      </p:sp>
      <p:sp>
        <p:nvSpPr>
          <p:cNvPr id="8" name="标题 1"/>
          <p:cNvSpPr>
            <a:spLocks noGrp="1"/>
          </p:cNvSpPr>
          <p:nvPr>
            <p:ph type="ctrTitle"/>
          </p:nvPr>
        </p:nvSpPr>
        <p:spPr>
          <a:xfrm>
            <a:off x="1083567" y="2556266"/>
            <a:ext cx="6329211" cy="852090"/>
          </a:xfrm>
          <a:prstGeom prst="rect">
            <a:avLst/>
          </a:prstGeom>
        </p:spPr>
        <p:txBody>
          <a:bodyPr>
            <a:noAutofit/>
          </a:bodyPr>
          <a:lstStyle>
            <a:lvl1pPr algn="l">
              <a:defRPr kumimoji="1" lang="zh-CN" altLang="en-US" sz="4000" b="0" i="0" kern="1200" dirty="0">
                <a:solidFill>
                  <a:schemeClr val="bg1"/>
                </a:solidFill>
                <a:latin typeface="+mn-lt"/>
                <a:ea typeface="微软雅黑"/>
                <a:cs typeface="+mn-cs"/>
              </a:defRPr>
            </a:lvl1pPr>
          </a:lstStyle>
          <a:p>
            <a:r>
              <a:rPr lang="zh-CN" altLang="en-US"/>
              <a:t>单击此处编辑母版标题样式</a:t>
            </a:r>
            <a:endParaRPr lang="zh-CN" altLang="en-US" dirty="0"/>
          </a:p>
        </p:txBody>
      </p:sp>
      <p:grpSp>
        <p:nvGrpSpPr>
          <p:cNvPr id="32" name="组合 31">
            <a:extLst>
              <a:ext uri="{FF2B5EF4-FFF2-40B4-BE49-F238E27FC236}">
                <a16:creationId xmlns:a16="http://schemas.microsoft.com/office/drawing/2014/main" xmlns="" id="{889F0B2A-8683-4E93-9CDA-0DE258A92BBE}"/>
              </a:ext>
            </a:extLst>
          </p:cNvPr>
          <p:cNvGrpSpPr/>
          <p:nvPr userDrawn="1"/>
        </p:nvGrpSpPr>
        <p:grpSpPr>
          <a:xfrm>
            <a:off x="12345481" y="4493684"/>
            <a:ext cx="1509183" cy="2000182"/>
            <a:chOff x="12345481" y="4493684"/>
            <a:chExt cx="1509183" cy="2000182"/>
          </a:xfrm>
        </p:grpSpPr>
        <p:sp>
          <p:nvSpPr>
            <p:cNvPr id="18" name="矩形 18"/>
            <p:cNvSpPr/>
            <p:nvPr/>
          </p:nvSpPr>
          <p:spPr bwMode="auto">
            <a:xfrm>
              <a:off x="12345481" y="4493684"/>
              <a:ext cx="338667" cy="338667"/>
            </a:xfrm>
            <a:prstGeom prst="rect">
              <a:avLst/>
            </a:prstGeom>
            <a:solidFill>
              <a:srgbClr val="00B4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19" name="文本框 19"/>
            <p:cNvSpPr txBox="1">
              <a:spLocks noChangeArrowheads="1"/>
            </p:cNvSpPr>
            <p:nvPr/>
          </p:nvSpPr>
          <p:spPr bwMode="auto">
            <a:xfrm>
              <a:off x="12635464" y="453601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G180, B255</a:t>
              </a:r>
              <a:endParaRPr kumimoji="1" lang="zh-CN" altLang="en-US" sz="933" i="1" dirty="0">
                <a:solidFill>
                  <a:schemeClr val="bg1"/>
                </a:solidFill>
                <a:latin typeface="Times"/>
                <a:ea typeface="Times"/>
                <a:cs typeface="Times"/>
              </a:endParaRPr>
            </a:p>
          </p:txBody>
        </p:sp>
        <p:sp>
          <p:nvSpPr>
            <p:cNvPr id="16" name="矩形 15"/>
            <p:cNvSpPr/>
            <p:nvPr/>
          </p:nvSpPr>
          <p:spPr bwMode="auto">
            <a:xfrm>
              <a:off x="12345481" y="4901455"/>
              <a:ext cx="338667" cy="338667"/>
            </a:xfrm>
            <a:prstGeom prst="rect">
              <a:avLst/>
            </a:prstGeom>
            <a:solidFill>
              <a:srgbClr val="FF6E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14" name="矩形 13"/>
            <p:cNvSpPr/>
            <p:nvPr/>
          </p:nvSpPr>
          <p:spPr bwMode="auto">
            <a:xfrm>
              <a:off x="12345481" y="5312337"/>
              <a:ext cx="338667" cy="338667"/>
            </a:xfrm>
            <a:prstGeom prst="rect">
              <a:avLst/>
            </a:prstGeom>
            <a:solidFill>
              <a:srgbClr val="D20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33" name="文本框 19">
              <a:extLst>
                <a:ext uri="{FF2B5EF4-FFF2-40B4-BE49-F238E27FC236}">
                  <a16:creationId xmlns:a16="http://schemas.microsoft.com/office/drawing/2014/main" xmlns="" id="{A97EB1CD-72EB-4010-AFDE-6D50227FB66D}"/>
                </a:ext>
              </a:extLst>
            </p:cNvPr>
            <p:cNvSpPr txBox="1">
              <a:spLocks noChangeArrowheads="1"/>
            </p:cNvSpPr>
            <p:nvPr userDrawn="1"/>
          </p:nvSpPr>
          <p:spPr bwMode="auto">
            <a:xfrm>
              <a:off x="12635464" y="4956064"/>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R255, G110, B0</a:t>
              </a:r>
              <a:endParaRPr kumimoji="1" lang="zh-CN" altLang="en-US" sz="933" i="1" dirty="0">
                <a:solidFill>
                  <a:schemeClr val="bg1"/>
                </a:solidFill>
                <a:latin typeface="Times"/>
                <a:ea typeface="Times"/>
                <a:cs typeface="Times"/>
              </a:endParaRPr>
            </a:p>
          </p:txBody>
        </p:sp>
        <p:sp>
          <p:nvSpPr>
            <p:cNvPr id="34" name="文本框 19">
              <a:extLst>
                <a:ext uri="{FF2B5EF4-FFF2-40B4-BE49-F238E27FC236}">
                  <a16:creationId xmlns:a16="http://schemas.microsoft.com/office/drawing/2014/main" xmlns="" id="{92A03D4B-7B51-4EF3-A231-390F5A6BC5DB}"/>
                </a:ext>
              </a:extLst>
            </p:cNvPr>
            <p:cNvSpPr txBox="1">
              <a:spLocks noChangeArrowheads="1"/>
            </p:cNvSpPr>
            <p:nvPr userDrawn="1"/>
          </p:nvSpPr>
          <p:spPr bwMode="auto">
            <a:xfrm>
              <a:off x="12635464" y="534788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R210, G0, B190</a:t>
              </a:r>
              <a:endParaRPr kumimoji="1" lang="zh-CN" altLang="en-US" sz="933" i="1" dirty="0">
                <a:solidFill>
                  <a:schemeClr val="bg1"/>
                </a:solidFill>
                <a:latin typeface="Times"/>
                <a:ea typeface="Times"/>
                <a:cs typeface="Times"/>
              </a:endParaRPr>
            </a:p>
          </p:txBody>
        </p:sp>
        <p:sp>
          <p:nvSpPr>
            <p:cNvPr id="36" name="矩形 35">
              <a:extLst>
                <a:ext uri="{FF2B5EF4-FFF2-40B4-BE49-F238E27FC236}">
                  <a16:creationId xmlns:a16="http://schemas.microsoft.com/office/drawing/2014/main" xmlns="" id="{E234C5BB-11FB-426B-8543-C072F00500AC}"/>
                </a:ext>
              </a:extLst>
            </p:cNvPr>
            <p:cNvSpPr/>
            <p:nvPr userDrawn="1"/>
          </p:nvSpPr>
          <p:spPr bwMode="auto">
            <a:xfrm>
              <a:off x="12345481" y="5710518"/>
              <a:ext cx="338667" cy="338667"/>
            </a:xfrm>
            <a:prstGeom prst="rect">
              <a:avLst/>
            </a:prstGeom>
            <a:solidFill>
              <a:srgbClr val="00F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37" name="文本框 19">
              <a:extLst>
                <a:ext uri="{FF2B5EF4-FFF2-40B4-BE49-F238E27FC236}">
                  <a16:creationId xmlns:a16="http://schemas.microsoft.com/office/drawing/2014/main" xmlns="" id="{CA9CD869-6CC1-45AB-A9B2-B2B30152C209}"/>
                </a:ext>
              </a:extLst>
            </p:cNvPr>
            <p:cNvSpPr txBox="1">
              <a:spLocks noChangeArrowheads="1"/>
            </p:cNvSpPr>
            <p:nvPr userDrawn="1"/>
          </p:nvSpPr>
          <p:spPr bwMode="auto">
            <a:xfrm>
              <a:off x="12635464" y="5746069"/>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G240, B190</a:t>
              </a:r>
              <a:endParaRPr kumimoji="1" lang="zh-CN" altLang="en-US" sz="933" i="1" dirty="0">
                <a:solidFill>
                  <a:schemeClr val="bg1"/>
                </a:solidFill>
                <a:latin typeface="Times"/>
                <a:ea typeface="Times"/>
                <a:cs typeface="Times"/>
              </a:endParaRPr>
            </a:p>
          </p:txBody>
        </p:sp>
        <p:sp>
          <p:nvSpPr>
            <p:cNvPr id="38" name="矩形 37">
              <a:extLst>
                <a:ext uri="{FF2B5EF4-FFF2-40B4-BE49-F238E27FC236}">
                  <a16:creationId xmlns:a16="http://schemas.microsoft.com/office/drawing/2014/main" xmlns="" id="{A0CD531C-0C76-4F85-B4B9-2E76F70F6674}"/>
                </a:ext>
              </a:extLst>
            </p:cNvPr>
            <p:cNvSpPr/>
            <p:nvPr userDrawn="1"/>
          </p:nvSpPr>
          <p:spPr bwMode="auto">
            <a:xfrm>
              <a:off x="12345481" y="6155199"/>
              <a:ext cx="338667" cy="338667"/>
            </a:xfrm>
            <a:prstGeom prst="rect">
              <a:avLst/>
            </a:prstGeom>
            <a:solidFill>
              <a:srgbClr val="59575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39" name="文本框 19">
              <a:extLst>
                <a:ext uri="{FF2B5EF4-FFF2-40B4-BE49-F238E27FC236}">
                  <a16:creationId xmlns:a16="http://schemas.microsoft.com/office/drawing/2014/main" xmlns="" id="{734E590D-95E2-4411-902E-E838BE5D58C1}"/>
                </a:ext>
              </a:extLst>
            </p:cNvPr>
            <p:cNvSpPr txBox="1">
              <a:spLocks noChangeArrowheads="1"/>
            </p:cNvSpPr>
            <p:nvPr userDrawn="1"/>
          </p:nvSpPr>
          <p:spPr bwMode="auto">
            <a:xfrm>
              <a:off x="12635464" y="6190750"/>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R89, G87, B87</a:t>
              </a:r>
              <a:endParaRPr kumimoji="1" lang="zh-CN" altLang="en-US" sz="933" i="1" dirty="0">
                <a:solidFill>
                  <a:schemeClr val="bg1"/>
                </a:solidFill>
                <a:latin typeface="Times"/>
                <a:ea typeface="Times"/>
                <a:cs typeface="Times"/>
              </a:endParaRPr>
            </a:p>
          </p:txBody>
        </p:sp>
      </p:grpSp>
      <p:sp>
        <p:nvSpPr>
          <p:cNvPr id="27" name="Rectangle 8">
            <a:extLst>
              <a:ext uri="{FF2B5EF4-FFF2-40B4-BE49-F238E27FC236}">
                <a16:creationId xmlns:a16="http://schemas.microsoft.com/office/drawing/2014/main" xmlns="" id="{5EEF6CB5-0909-4ADA-98AA-04E76FE6467C}"/>
              </a:ext>
            </a:extLst>
          </p:cNvPr>
          <p:cNvSpPr>
            <a:spLocks noChangeArrowheads="1"/>
          </p:cNvSpPr>
          <p:nvPr userDrawn="1"/>
        </p:nvSpPr>
        <p:spPr bwMode="auto">
          <a:xfrm>
            <a:off x="12191999" y="1735613"/>
            <a:ext cx="1541585" cy="2280253"/>
          </a:xfrm>
          <a:prstGeom prst="rect">
            <a:avLst/>
          </a:prstGeom>
          <a:noFill/>
          <a:ln w="9525">
            <a:noFill/>
            <a:miter lim="800000"/>
            <a:headEnd/>
            <a:tailEnd/>
          </a:ln>
        </p:spPr>
        <p:txBody>
          <a:bodyPr wrap="square" lIns="124589" tIns="62300" rIns="124589" bIns="62300" anchor="b" anchorCtr="1">
            <a:spAutoFit/>
          </a:bodyPr>
          <a:lstStyle/>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40</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pt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olor</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Subtitle: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ype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20pt</a:t>
            </a: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en-US" sz="1000" noProof="1">
                <a:solidFill>
                  <a:schemeClr val="bg1"/>
                </a:solidFill>
                <a:latin typeface="微软雅黑" panose="020B0503020204020204" pitchFamily="34" charset="-122"/>
                <a:ea typeface="微软雅黑" panose="020B0503020204020204" pitchFamily="34" charset="-122"/>
                <a:cs typeface="Heiti SC Light"/>
              </a:rPr>
              <a:t>35</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深色</a:t>
            </a: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Content: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Size：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14</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pt</a:t>
            </a: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黑色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,25%</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淡色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p:txBody>
      </p:sp>
      <p:pic>
        <p:nvPicPr>
          <p:cNvPr id="28" name="图片 27">
            <a:extLst>
              <a:ext uri="{FF2B5EF4-FFF2-40B4-BE49-F238E27FC236}">
                <a16:creationId xmlns:a16="http://schemas.microsoft.com/office/drawing/2014/main" xmlns="" id="{47F0DC0D-1AFC-46C5-82B3-25FEA9478E2B}"/>
              </a:ext>
            </a:extLst>
          </p:cNvPr>
          <p:cNvPicPr>
            <a:picLocks noChangeAspect="1"/>
          </p:cNvPicPr>
          <p:nvPr userDrawn="1"/>
        </p:nvPicPr>
        <p:blipFill>
          <a:blip r:embed="rId3"/>
          <a:stretch>
            <a:fillRect/>
          </a:stretch>
        </p:blipFill>
        <p:spPr>
          <a:xfrm>
            <a:off x="8715213" y="468597"/>
            <a:ext cx="2782690" cy="59827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内容">
    <p:spTree>
      <p:nvGrpSpPr>
        <p:cNvPr id="1" name=""/>
        <p:cNvGrpSpPr/>
        <p:nvPr/>
      </p:nvGrpSpPr>
      <p:grpSpPr>
        <a:xfrm>
          <a:off x="0" y="0"/>
          <a:ext cx="0" cy="0"/>
          <a:chOff x="0" y="0"/>
          <a:chExt cx="0" cy="0"/>
        </a:xfrm>
      </p:grpSpPr>
      <p:sp>
        <p:nvSpPr>
          <p:cNvPr id="4" name="Rectangle 8"/>
          <p:cNvSpPr>
            <a:spLocks noChangeArrowheads="1"/>
          </p:cNvSpPr>
          <p:nvPr/>
        </p:nvSpPr>
        <p:spPr bwMode="auto">
          <a:xfrm>
            <a:off x="12314767" y="3417034"/>
            <a:ext cx="1813984" cy="1665084"/>
          </a:xfrm>
          <a:prstGeom prst="rect">
            <a:avLst/>
          </a:prstGeom>
          <a:noFill/>
          <a:ln w="9525">
            <a:noFill/>
            <a:miter lim="800000"/>
          </a:ln>
        </p:spPr>
        <p:txBody>
          <a:bodyPr lIns="124589" tIns="62300" rIns="124589" bIns="62300" anchor="b" anchorCtr="1">
            <a:spAutoFit/>
          </a:bodyPr>
          <a:lstStyle/>
          <a:p>
            <a:pPr defTabSz="1246262"/>
            <a:r>
              <a:rPr lang="en-US" sz="1200" noProof="1">
                <a:solidFill>
                  <a:schemeClr val="bg1"/>
                </a:solidFill>
                <a:latin typeface="Arial" panose="020B0604020202020204" pitchFamily="34" charset="0"/>
                <a:ea typeface="Heiti SC Light"/>
              </a:rPr>
              <a:t>T</a:t>
            </a:r>
            <a:r>
              <a:rPr lang="en-US" altLang="zh-CN" sz="1200" noProof="1">
                <a:solidFill>
                  <a:schemeClr val="bg1"/>
                </a:solidFill>
                <a:latin typeface="Arial" panose="020B0604020202020204" pitchFamily="34" charset="0"/>
                <a:ea typeface="Heiti SC Light"/>
              </a:rPr>
              <a:t>itle:</a:t>
            </a:r>
            <a:endParaRPr lang="en-US" altLang="ja-JP" sz="1200" noProof="1">
              <a:solidFill>
                <a:schemeClr val="bg1"/>
              </a:solidFill>
              <a:latin typeface="Arial" panose="020B0604020202020204" pitchFamily="34" charset="0"/>
              <a:ea typeface="Heiti SC Light"/>
            </a:endParaRPr>
          </a:p>
          <a:p>
            <a:pPr defTabSz="1246262"/>
            <a:r>
              <a:rPr lang="en-US" altLang="zh-CN" sz="1067" noProof="1">
                <a:solidFill>
                  <a:schemeClr val="bg1"/>
                </a:solidFill>
                <a:latin typeface="Arial" panose="020B0604020202020204" pitchFamily="34" charset="0"/>
                <a:ea typeface="Heiti SC Light"/>
              </a:rPr>
              <a:t>Type</a:t>
            </a:r>
            <a:r>
              <a:rPr lang="en-US" altLang="ja-JP" sz="1067" noProof="1">
                <a:solidFill>
                  <a:schemeClr val="bg1"/>
                </a:solidFill>
                <a:latin typeface="Arial" panose="020B0604020202020204" pitchFamily="34" charset="0"/>
                <a:ea typeface="Heiti SC Light"/>
              </a:rPr>
              <a:t>: </a:t>
            </a:r>
            <a:r>
              <a:rPr lang="en-US" altLang="ja-JP" sz="1067" noProof="1">
                <a:solidFill>
                  <a:schemeClr val="bg1"/>
                </a:solidFill>
                <a:latin typeface="Arial" panose="020B0604020202020204" pitchFamily="34" charset="0"/>
                <a:ea typeface="MS PGothic" panose="020B0600070205080204" pitchFamily="34" charset="-128"/>
              </a:rPr>
              <a:t>Arial</a:t>
            </a:r>
            <a:endParaRPr lang="en-US" sz="1067">
              <a:solidFill>
                <a:schemeClr val="bg1"/>
              </a:solidFill>
              <a:latin typeface="Arial" panose="020B0604020202020204" pitchFamily="34" charset="0"/>
              <a:ea typeface="Heiti SC Light"/>
            </a:endParaRPr>
          </a:p>
          <a:p>
            <a:pPr defTabSz="1246262"/>
            <a:r>
              <a:rPr lang="en-US" sz="1067" noProof="1">
                <a:solidFill>
                  <a:schemeClr val="bg1"/>
                </a:solidFill>
                <a:latin typeface="Arial" panose="020B0604020202020204" pitchFamily="34" charset="0"/>
                <a:ea typeface="Heiti SC Light"/>
                <a:cs typeface="Heiti SC Light"/>
              </a:rPr>
              <a:t>S</a:t>
            </a:r>
            <a:r>
              <a:rPr lang="en-US" altLang="zh-CN" sz="1067" noProof="1">
                <a:solidFill>
                  <a:schemeClr val="bg1"/>
                </a:solidFill>
                <a:latin typeface="Arial" panose="020B0604020202020204" pitchFamily="34" charset="0"/>
                <a:ea typeface="Heiti SC Light"/>
                <a:cs typeface="Heiti SC Light"/>
              </a:rPr>
              <a:t>ize</a:t>
            </a:r>
            <a:r>
              <a:rPr lang="en-US" sz="1067" noProof="1">
                <a:solidFill>
                  <a:schemeClr val="bg1"/>
                </a:solidFill>
                <a:latin typeface="Arial" panose="020B0604020202020204" pitchFamily="34" charset="0"/>
                <a:ea typeface="Heiti SC Light"/>
                <a:cs typeface="Heiti SC Light"/>
              </a:rPr>
              <a:t>：</a:t>
            </a:r>
            <a:r>
              <a:rPr lang="en-US" altLang="ja-JP" sz="1067" noProof="1">
                <a:solidFill>
                  <a:schemeClr val="bg1"/>
                </a:solidFill>
                <a:latin typeface="Arial" panose="020B0604020202020204" pitchFamily="34" charset="0"/>
                <a:ea typeface="Heiti SC Light"/>
                <a:cs typeface="Heiti SC Light"/>
              </a:rPr>
              <a:t>22-24</a:t>
            </a:r>
            <a:r>
              <a:rPr lang="en-US" altLang="zh-CN" sz="1067" noProof="1">
                <a:solidFill>
                  <a:schemeClr val="bg1"/>
                </a:solidFill>
                <a:latin typeface="Arial" panose="020B0604020202020204" pitchFamily="34" charset="0"/>
                <a:ea typeface="Heiti SC Light"/>
                <a:cs typeface="Heiti SC Light"/>
              </a:rPr>
              <a:t>pt</a:t>
            </a:r>
            <a:endParaRPr lang="en-US" altLang="ja-JP" sz="1067" noProof="1">
              <a:solidFill>
                <a:schemeClr val="bg1"/>
              </a:solidFill>
              <a:latin typeface="Arial" panose="020B0604020202020204" pitchFamily="34" charset="0"/>
              <a:ea typeface="Heiti SC Light"/>
              <a:cs typeface="Heiti SC Light"/>
            </a:endParaRPr>
          </a:p>
          <a:p>
            <a:pPr defTabSz="1246262"/>
            <a:r>
              <a:rPr lang="en-US" sz="1067" noProof="1">
                <a:solidFill>
                  <a:schemeClr val="bg1"/>
                </a:solidFill>
                <a:latin typeface="Arial" panose="020B0604020202020204" pitchFamily="34" charset="0"/>
                <a:ea typeface="Heiti SC Light"/>
                <a:cs typeface="Heiti SC Light"/>
              </a:rPr>
              <a:t>C</a:t>
            </a:r>
            <a:r>
              <a:rPr lang="en-US" altLang="zh-CN" sz="1067" noProof="1">
                <a:solidFill>
                  <a:schemeClr val="bg1"/>
                </a:solidFill>
                <a:latin typeface="Arial" panose="020B0604020202020204" pitchFamily="34" charset="0"/>
                <a:ea typeface="Heiti SC Light"/>
                <a:cs typeface="Heiti SC Light"/>
              </a:rPr>
              <a:t>olor</a:t>
            </a:r>
            <a:r>
              <a:rPr lang="en-US" sz="1067" noProof="1">
                <a:solidFill>
                  <a:schemeClr val="bg1"/>
                </a:solidFill>
                <a:latin typeface="Arial" panose="020B0604020202020204" pitchFamily="34" charset="0"/>
                <a:ea typeface="Heiti SC Light"/>
                <a:cs typeface="Heiti SC Light"/>
              </a:rPr>
              <a:t>：T</a:t>
            </a:r>
            <a:r>
              <a:rPr lang="en-US" altLang="zh-CN" sz="1067" noProof="1">
                <a:solidFill>
                  <a:schemeClr val="bg1"/>
                </a:solidFill>
                <a:latin typeface="Arial" panose="020B0604020202020204" pitchFamily="34" charset="0"/>
                <a:ea typeface="Heiti SC Light"/>
                <a:cs typeface="Heiti SC Light"/>
              </a:rPr>
              <a:t>he ZTE blue</a:t>
            </a:r>
            <a:r>
              <a:rPr lang="en-US" altLang="ja-JP" sz="1067" noProof="1">
                <a:solidFill>
                  <a:schemeClr val="bg1"/>
                </a:solidFill>
                <a:latin typeface="Arial" panose="020B0604020202020204" pitchFamily="34" charset="0"/>
                <a:ea typeface="Heiti SC Light"/>
                <a:cs typeface="Heiti SC Light"/>
              </a:rPr>
              <a:t> </a:t>
            </a:r>
          </a:p>
          <a:p>
            <a:pPr defTabSz="1246262"/>
            <a:endParaRPr lang="en-US" altLang="zh-CN" sz="1200" noProof="1">
              <a:solidFill>
                <a:schemeClr val="bg1"/>
              </a:solidFill>
              <a:latin typeface="Arial" panose="020B0604020202020204" pitchFamily="34" charset="0"/>
              <a:ea typeface="Heiti SC Light"/>
              <a:cs typeface="Heiti SC Light"/>
            </a:endParaRPr>
          </a:p>
          <a:p>
            <a:pPr defTabSz="1246262"/>
            <a:r>
              <a:rPr lang="en-US" altLang="zh-CN" sz="1200" noProof="1">
                <a:solidFill>
                  <a:schemeClr val="bg1"/>
                </a:solidFill>
                <a:latin typeface="Arial" panose="020B0604020202020204" pitchFamily="34" charset="0"/>
                <a:ea typeface="Heiti SC Light"/>
                <a:cs typeface="Heiti SC Light"/>
              </a:rPr>
              <a:t>Subtitle:</a:t>
            </a:r>
            <a:endParaRPr lang="en-US" altLang="ja-JP" sz="1200" noProof="1">
              <a:solidFill>
                <a:schemeClr val="bg1"/>
              </a:solidFill>
              <a:latin typeface="Arial" panose="020B0604020202020204" pitchFamily="34" charset="0"/>
              <a:ea typeface="Heiti SC Light"/>
              <a:cs typeface="Heiti SC Light"/>
            </a:endParaRPr>
          </a:p>
          <a:p>
            <a:pPr defTabSz="1246262"/>
            <a:r>
              <a:rPr lang="en-US" sz="1067" noProof="1">
                <a:solidFill>
                  <a:schemeClr val="bg1"/>
                </a:solidFill>
                <a:latin typeface="Arial" panose="020B0604020202020204" pitchFamily="34" charset="0"/>
                <a:ea typeface="Heiti SC Light"/>
                <a:cs typeface="Heiti SC Light"/>
              </a:rPr>
              <a:t>T</a:t>
            </a:r>
            <a:r>
              <a:rPr lang="en-US" altLang="zh-CN" sz="1067" noProof="1">
                <a:solidFill>
                  <a:schemeClr val="bg1"/>
                </a:solidFill>
                <a:latin typeface="Arial" panose="020B0604020202020204" pitchFamily="34" charset="0"/>
                <a:ea typeface="Heiti SC Light"/>
                <a:cs typeface="Heiti SC Light"/>
              </a:rPr>
              <a:t>ype</a:t>
            </a:r>
            <a:r>
              <a:rPr lang="en-US" altLang="en-US" sz="1067" noProof="1">
                <a:solidFill>
                  <a:schemeClr val="bg1"/>
                </a:solidFill>
                <a:latin typeface="Arial" panose="020B0604020202020204" pitchFamily="34" charset="0"/>
                <a:ea typeface="Heiti SC Light"/>
                <a:cs typeface="Heiti SC Light"/>
              </a:rPr>
              <a:t>：</a:t>
            </a:r>
            <a:r>
              <a:rPr lang="en-US" altLang="ja-JP" sz="1067" noProof="1">
                <a:solidFill>
                  <a:schemeClr val="bg1"/>
                </a:solidFill>
                <a:latin typeface="Arial" panose="020B0604020202020204" pitchFamily="34" charset="0"/>
                <a:ea typeface="MS PGothic" panose="020B0600070205080204" pitchFamily="34" charset="-128"/>
              </a:rPr>
              <a:t>Arial</a:t>
            </a:r>
            <a:endParaRPr lang="en-US" sz="1067">
              <a:solidFill>
                <a:schemeClr val="bg1"/>
              </a:solidFill>
              <a:latin typeface="Arial" panose="020B0604020202020204" pitchFamily="34" charset="0"/>
            </a:endParaRPr>
          </a:p>
          <a:p>
            <a:pPr defTabSz="1246262"/>
            <a:r>
              <a:rPr lang="en-US" sz="1067" noProof="1">
                <a:solidFill>
                  <a:schemeClr val="bg1"/>
                </a:solidFill>
                <a:latin typeface="Arial" panose="020B0604020202020204" pitchFamily="34" charset="0"/>
                <a:ea typeface="Heiti SC Light"/>
                <a:cs typeface="Heiti SC Light"/>
              </a:rPr>
              <a:t>S</a:t>
            </a:r>
            <a:r>
              <a:rPr lang="en-US" altLang="zh-CN" sz="1067" noProof="1">
                <a:solidFill>
                  <a:schemeClr val="bg1"/>
                </a:solidFill>
                <a:latin typeface="Arial" panose="020B0604020202020204" pitchFamily="34" charset="0"/>
                <a:ea typeface="Heiti SC Light"/>
                <a:cs typeface="Heiti SC Light"/>
              </a:rPr>
              <a:t>ize</a:t>
            </a:r>
            <a:r>
              <a:rPr lang="en-US" sz="1067" noProof="1">
                <a:solidFill>
                  <a:schemeClr val="bg1"/>
                </a:solidFill>
                <a:latin typeface="Arial" panose="020B0604020202020204" pitchFamily="34" charset="0"/>
                <a:ea typeface="Heiti SC Light"/>
                <a:cs typeface="Heiti SC Light"/>
              </a:rPr>
              <a:t>：14-</a:t>
            </a:r>
            <a:r>
              <a:rPr lang="en-US" altLang="ja-JP" sz="1067" noProof="1">
                <a:solidFill>
                  <a:schemeClr val="bg1"/>
                </a:solidFill>
                <a:latin typeface="Arial" panose="020B0604020202020204" pitchFamily="34" charset="0"/>
                <a:ea typeface="Heiti SC Light"/>
                <a:cs typeface="Heiti SC Light"/>
              </a:rPr>
              <a:t>18pt</a:t>
            </a:r>
          </a:p>
          <a:p>
            <a:pPr defTabSz="1246262"/>
            <a:r>
              <a:rPr lang="en-US" sz="1067" noProof="1">
                <a:solidFill>
                  <a:schemeClr val="bg1"/>
                </a:solidFill>
                <a:latin typeface="Arial" panose="020B0604020202020204" pitchFamily="34" charset="0"/>
                <a:ea typeface="Heiti SC Light"/>
                <a:cs typeface="Heiti SC Light"/>
              </a:rPr>
              <a:t>Color: The </a:t>
            </a:r>
            <a:r>
              <a:rPr lang="en-US" altLang="zh-CN" sz="1067" noProof="1">
                <a:solidFill>
                  <a:schemeClr val="bg1"/>
                </a:solidFill>
                <a:latin typeface="Arial" panose="020B0604020202020204" pitchFamily="34" charset="0"/>
                <a:ea typeface="Heiti SC Light"/>
                <a:cs typeface="Heiti SC Light"/>
              </a:rPr>
              <a:t>ZTE green</a:t>
            </a:r>
            <a:endParaRPr lang="en-US" altLang="ja-JP" sz="1067" noProof="1">
              <a:solidFill>
                <a:schemeClr val="bg1"/>
              </a:solidFill>
              <a:latin typeface="Arial" panose="020B0604020202020204" pitchFamily="34" charset="0"/>
              <a:ea typeface="Heiti SC Light"/>
              <a:cs typeface="Heiti SC Light"/>
            </a:endParaRPr>
          </a:p>
        </p:txBody>
      </p:sp>
      <p:grpSp>
        <p:nvGrpSpPr>
          <p:cNvPr id="5" name="组 5"/>
          <p:cNvGrpSpPr/>
          <p:nvPr/>
        </p:nvGrpSpPr>
        <p:grpSpPr bwMode="auto">
          <a:xfrm>
            <a:off x="12486218" y="5135033"/>
            <a:ext cx="1856316" cy="1318684"/>
            <a:chOff x="9286278" y="1725515"/>
            <a:chExt cx="1392554" cy="989008"/>
          </a:xfrm>
        </p:grpSpPr>
        <p:grpSp>
          <p:nvGrpSpPr>
            <p:cNvPr id="6" name="组 6"/>
            <p:cNvGrpSpPr/>
            <p:nvPr/>
          </p:nvGrpSpPr>
          <p:grpSpPr bwMode="auto">
            <a:xfrm>
              <a:off x="9286278" y="1725515"/>
              <a:ext cx="935158" cy="253999"/>
              <a:chOff x="9286278" y="1725515"/>
              <a:chExt cx="935158" cy="253999"/>
            </a:xfrm>
          </p:grpSpPr>
          <p:sp>
            <p:nvSpPr>
              <p:cNvPr id="12" name="矩形 18"/>
              <p:cNvSpPr/>
              <p:nvPr/>
            </p:nvSpPr>
            <p:spPr>
              <a:xfrm>
                <a:off x="9286278" y="1725515"/>
                <a:ext cx="254058" cy="253999"/>
              </a:xfrm>
              <a:prstGeom prst="rect">
                <a:avLst/>
              </a:prstGeom>
              <a:solidFill>
                <a:srgbClr val="008FD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latin typeface="Arial" panose="020B0604020202020204" pitchFamily="34" charset="0"/>
                  <a:cs typeface="Arial" panose="020B0604020202020204" pitchFamily="34" charset="0"/>
                </a:endParaRPr>
              </a:p>
            </p:txBody>
          </p:sp>
          <p:sp>
            <p:nvSpPr>
              <p:cNvPr id="13" name="文本框 19"/>
              <p:cNvSpPr txBox="1">
                <a:spLocks noChangeArrowheads="1"/>
              </p:cNvSpPr>
              <p:nvPr/>
            </p:nvSpPr>
            <p:spPr bwMode="auto">
              <a:xfrm>
                <a:off x="9503622" y="1756625"/>
                <a:ext cx="717814" cy="176923"/>
              </a:xfrm>
              <a:prstGeom prst="rect">
                <a:avLst/>
              </a:prstGeom>
              <a:noFill/>
              <a:ln w="9525">
                <a:noFill/>
                <a:miter lim="800000"/>
              </a:ln>
            </p:spPr>
            <p:txBody>
              <a:bodyPr>
                <a:spAutoFit/>
              </a:bodyPr>
              <a:lstStyle/>
              <a:p>
                <a:r>
                  <a:rPr kumimoji="1" lang="en-US" altLang="zh-CN" sz="933" i="1">
                    <a:solidFill>
                      <a:schemeClr val="bg1"/>
                    </a:solidFill>
                    <a:latin typeface="Arial" panose="020B0604020202020204" pitchFamily="34" charset="0"/>
                  </a:rPr>
                  <a:t>G143, B212</a:t>
                </a:r>
                <a:endParaRPr kumimoji="1" lang="zh-CN" altLang="en-US" sz="933" i="1">
                  <a:solidFill>
                    <a:schemeClr val="bg1"/>
                  </a:solidFill>
                  <a:latin typeface="Arial" panose="020B0604020202020204" pitchFamily="34" charset="0"/>
                </a:endParaRPr>
              </a:p>
            </p:txBody>
          </p:sp>
        </p:grpSp>
        <p:grpSp>
          <p:nvGrpSpPr>
            <p:cNvPr id="7" name="组 9"/>
            <p:cNvGrpSpPr/>
            <p:nvPr/>
          </p:nvGrpSpPr>
          <p:grpSpPr bwMode="auto">
            <a:xfrm>
              <a:off x="9286278" y="2098576"/>
              <a:ext cx="1199362" cy="253999"/>
              <a:chOff x="9286278" y="2098576"/>
              <a:chExt cx="1199362" cy="253999"/>
            </a:xfrm>
          </p:grpSpPr>
          <p:sp>
            <p:nvSpPr>
              <p:cNvPr id="10" name="矩形 14"/>
              <p:cNvSpPr/>
              <p:nvPr/>
            </p:nvSpPr>
            <p:spPr>
              <a:xfrm>
                <a:off x="9286278" y="2098576"/>
                <a:ext cx="254058" cy="253999"/>
              </a:xfrm>
              <a:prstGeom prst="rect">
                <a:avLst/>
              </a:prstGeom>
              <a:solidFill>
                <a:srgbClr val="8CC63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latin typeface="Arial" panose="020B0604020202020204" pitchFamily="34" charset="0"/>
                  <a:cs typeface="Arial" panose="020B0604020202020204" pitchFamily="34" charset="0"/>
                </a:endParaRPr>
              </a:p>
            </p:txBody>
          </p:sp>
          <p:sp>
            <p:nvSpPr>
              <p:cNvPr id="11" name="文本框 15"/>
              <p:cNvSpPr txBox="1">
                <a:spLocks noChangeArrowheads="1"/>
              </p:cNvSpPr>
              <p:nvPr/>
            </p:nvSpPr>
            <p:spPr bwMode="auto">
              <a:xfrm>
                <a:off x="9503622" y="2130085"/>
                <a:ext cx="982018" cy="176923"/>
              </a:xfrm>
              <a:prstGeom prst="rect">
                <a:avLst/>
              </a:prstGeom>
              <a:noFill/>
              <a:ln w="9525">
                <a:noFill/>
                <a:miter lim="800000"/>
              </a:ln>
            </p:spPr>
            <p:txBody>
              <a:bodyPr>
                <a:spAutoFit/>
              </a:bodyPr>
              <a:lstStyle/>
              <a:p>
                <a:r>
                  <a:rPr kumimoji="1" lang="en-US" altLang="zh-CN" sz="933" i="1">
                    <a:solidFill>
                      <a:schemeClr val="bg1"/>
                    </a:solidFill>
                    <a:latin typeface="Arial" panose="020B0604020202020204" pitchFamily="34" charset="0"/>
                  </a:rPr>
                  <a:t>R140,G198, B62</a:t>
                </a:r>
                <a:endParaRPr kumimoji="1" lang="zh-CN" altLang="en-US" sz="933" i="1">
                  <a:solidFill>
                    <a:schemeClr val="bg1"/>
                  </a:solidFill>
                  <a:latin typeface="Arial" panose="020B0604020202020204" pitchFamily="34" charset="0"/>
                </a:endParaRPr>
              </a:p>
            </p:txBody>
          </p:sp>
        </p:grpSp>
        <p:sp>
          <p:nvSpPr>
            <p:cNvPr id="8" name="矩形 10"/>
            <p:cNvSpPr/>
            <p:nvPr/>
          </p:nvSpPr>
          <p:spPr>
            <a:xfrm>
              <a:off x="9286278" y="2460524"/>
              <a:ext cx="254058" cy="253999"/>
            </a:xfrm>
            <a:prstGeom prst="rect">
              <a:avLst/>
            </a:prstGeom>
            <a:solidFill>
              <a:srgbClr val="5ACBF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latin typeface="Arial" panose="020B0604020202020204" pitchFamily="34" charset="0"/>
                <a:cs typeface="Arial" panose="020B0604020202020204" pitchFamily="34" charset="0"/>
              </a:endParaRPr>
            </a:p>
          </p:txBody>
        </p:sp>
        <p:sp>
          <p:nvSpPr>
            <p:cNvPr id="9" name="文本框 12"/>
            <p:cNvSpPr txBox="1">
              <a:spLocks noChangeArrowheads="1"/>
            </p:cNvSpPr>
            <p:nvPr/>
          </p:nvSpPr>
          <p:spPr bwMode="auto">
            <a:xfrm>
              <a:off x="9503622" y="2491243"/>
              <a:ext cx="1175210" cy="176923"/>
            </a:xfrm>
            <a:prstGeom prst="rect">
              <a:avLst/>
            </a:prstGeom>
            <a:noFill/>
            <a:ln w="9525">
              <a:noFill/>
              <a:miter lim="800000"/>
            </a:ln>
          </p:spPr>
          <p:txBody>
            <a:bodyPr>
              <a:spAutoFit/>
            </a:bodyPr>
            <a:lstStyle/>
            <a:p>
              <a:r>
                <a:rPr kumimoji="1" lang="en-US" altLang="zh-CN" sz="933" i="1">
                  <a:solidFill>
                    <a:schemeClr val="bg1"/>
                  </a:solidFill>
                  <a:latin typeface="Arial" panose="020B0604020202020204" pitchFamily="34" charset="0"/>
                </a:rPr>
                <a:t>R90,G203, B245</a:t>
              </a:r>
              <a:endParaRPr kumimoji="1" lang="zh-CN" altLang="en-US" sz="933" i="1">
                <a:solidFill>
                  <a:schemeClr val="bg1"/>
                </a:solidFill>
                <a:latin typeface="Arial" panose="020B0604020202020204" pitchFamily="34" charset="0"/>
              </a:endParaRPr>
            </a:p>
          </p:txBody>
        </p:sp>
      </p:grpSp>
      <p:pic>
        <p:nvPicPr>
          <p:cNvPr id="14" name="Picture 15" descr="ZTE_ppt_design_0202-06.jpg"/>
          <p:cNvPicPr>
            <a:picLocks noChangeAspect="1"/>
          </p:cNvPicPr>
          <p:nvPr/>
        </p:nvPicPr>
        <p:blipFill rotWithShape="1">
          <a:blip r:embed="rId2"/>
          <a:srcRect/>
          <a:stretch>
            <a:fillRect/>
          </a:stretch>
        </p:blipFill>
        <p:spPr bwMode="auto">
          <a:xfrm>
            <a:off x="0" y="6373284"/>
            <a:ext cx="12192000" cy="516467"/>
          </a:xfrm>
          <a:prstGeom prst="rect">
            <a:avLst/>
          </a:prstGeom>
          <a:noFill/>
          <a:ln w="9525">
            <a:noFill/>
            <a:miter lim="800000"/>
            <a:headEnd/>
            <a:tailEnd/>
          </a:ln>
        </p:spPr>
      </p:pic>
      <p:sp>
        <p:nvSpPr>
          <p:cNvPr id="15" name="TextBox 16"/>
          <p:cNvSpPr txBox="1">
            <a:spLocks noChangeArrowheads="1"/>
          </p:cNvSpPr>
          <p:nvPr/>
        </p:nvSpPr>
        <p:spPr bwMode="auto">
          <a:xfrm>
            <a:off x="5695951" y="6553201"/>
            <a:ext cx="2921000" cy="226484"/>
          </a:xfrm>
          <a:prstGeom prst="rect">
            <a:avLst/>
          </a:prstGeom>
          <a:noFill/>
          <a:ln w="9525">
            <a:noFill/>
            <a:miter lim="800000"/>
          </a:ln>
        </p:spPr>
        <p:txBody>
          <a:bodyPr lIns="0" tIns="0" rIns="0" bIns="0"/>
          <a:lstStyle/>
          <a:p>
            <a:pPr>
              <a:defRPr/>
            </a:pPr>
            <a:r>
              <a:rPr kumimoji="1" lang="en-US" sz="800" dirty="0">
                <a:solidFill>
                  <a:srgbClr val="7F7F7F"/>
                </a:solidFill>
                <a:latin typeface="Arial" panose="020B0604020202020204" pitchFamily="34" charset="0"/>
                <a:cs typeface="Arial" panose="020B0604020202020204" pitchFamily="34" charset="0"/>
              </a:rPr>
              <a:t>© </a:t>
            </a:r>
            <a:r>
              <a:rPr kumimoji="1" lang="en-US" sz="800" dirty="0" err="1">
                <a:solidFill>
                  <a:srgbClr val="7F7F7F"/>
                </a:solidFill>
                <a:latin typeface="Arial" panose="020B0604020202020204" pitchFamily="34" charset="0"/>
                <a:cs typeface="Arial" panose="020B0604020202020204" pitchFamily="34" charset="0"/>
              </a:rPr>
              <a:t>ZTEsoft</a:t>
            </a:r>
            <a:r>
              <a:rPr kumimoji="1" lang="en-US" sz="800" dirty="0">
                <a:solidFill>
                  <a:srgbClr val="7F7F7F"/>
                </a:solidFill>
                <a:latin typeface="Arial" panose="020B0604020202020204" pitchFamily="34" charset="0"/>
                <a:cs typeface="Arial" panose="020B0604020202020204" pitchFamily="34" charset="0"/>
              </a:rPr>
              <a:t> Technology </a:t>
            </a:r>
            <a:r>
              <a:rPr kumimoji="1" lang="en-US" sz="800" dirty="0" err="1">
                <a:solidFill>
                  <a:srgbClr val="7F7F7F"/>
                </a:solidFill>
                <a:latin typeface="Arial" panose="020B0604020202020204" pitchFamily="34" charset="0"/>
                <a:cs typeface="Arial" panose="020B0604020202020204" pitchFamily="34" charset="0"/>
              </a:rPr>
              <a:t>Co.,Ltd</a:t>
            </a:r>
            <a:r>
              <a:rPr kumimoji="1" lang="en-US" sz="800" dirty="0">
                <a:solidFill>
                  <a:srgbClr val="7F7F7F"/>
                </a:solidFill>
                <a:latin typeface="Arial" panose="020B0604020202020204" pitchFamily="34" charset="0"/>
                <a:cs typeface="Arial" panose="020B0604020202020204" pitchFamily="34" charset="0"/>
              </a:rPr>
              <a:t>. All rights reserved</a:t>
            </a:r>
          </a:p>
        </p:txBody>
      </p:sp>
      <p:sp>
        <p:nvSpPr>
          <p:cNvPr id="16" name="Slide Number Placeholder 5"/>
          <p:cNvSpPr>
            <a:spLocks noGrp="1"/>
          </p:cNvSpPr>
          <p:nvPr/>
        </p:nvSpPr>
        <p:spPr bwMode="auto">
          <a:xfrm>
            <a:off x="317500" y="6466418"/>
            <a:ext cx="558800" cy="486833"/>
          </a:xfrm>
          <a:prstGeom prst="rect">
            <a:avLst/>
          </a:prstGeom>
          <a:noFill/>
          <a:ln w="9525">
            <a:noFill/>
            <a:miter lim="800000"/>
          </a:ln>
        </p:spPr>
        <p:txBody>
          <a:bodyPr anchor="ctr"/>
          <a:lstStyle/>
          <a:p>
            <a:fld id="{5774FD34-B19B-4EC0-B7CE-4C8A769027F1}" type="slidenum">
              <a:rPr lang="en-US" sz="1067">
                <a:solidFill>
                  <a:srgbClr val="404040"/>
                </a:solidFill>
                <a:latin typeface="Arial" panose="020B0604020202020204" pitchFamily="34" charset="0"/>
              </a:rPr>
              <a:t>‹#›</a:t>
            </a:fld>
            <a:endParaRPr lang="en-US" sz="1067">
              <a:solidFill>
                <a:srgbClr val="404040"/>
              </a:solidFill>
              <a:latin typeface="Arial" panose="020B0604020202020204" pitchFamily="34" charset="0"/>
            </a:endParaRPr>
          </a:p>
        </p:txBody>
      </p:sp>
      <p:sp>
        <p:nvSpPr>
          <p:cNvPr id="32" name="文本占位符 2"/>
          <p:cNvSpPr>
            <a:spLocks noGrp="1"/>
          </p:cNvSpPr>
          <p:nvPr>
            <p:ph idx="12"/>
          </p:nvPr>
        </p:nvSpPr>
        <p:spPr>
          <a:xfrm>
            <a:off x="448182" y="1693435"/>
            <a:ext cx="11351684" cy="4462507"/>
          </a:xfrm>
          <a:prstGeom prst="rect">
            <a:avLst/>
          </a:prstGeom>
        </p:spPr>
        <p:txBody>
          <a:bodyPr rtlCol="0">
            <a:noAutofit/>
          </a:bodyPr>
          <a:lstStyle>
            <a:lvl1pPr>
              <a:defRPr kumimoji="1" lang="zh-CN" altLang="en-US" sz="2400" baseline="0" dirty="0" smtClean="0">
                <a:solidFill>
                  <a:schemeClr val="tx1">
                    <a:lumMod val="75000"/>
                    <a:lumOff val="25000"/>
                  </a:schemeClr>
                </a:solidFill>
                <a:latin typeface="Arial" panose="020B0604020202020204" pitchFamily="34" charset="0"/>
                <a:cs typeface="Arial" panose="020B0604020202020204" pitchFamily="34" charset="0"/>
              </a:defRPr>
            </a:lvl1pPr>
            <a:lvl2pPr>
              <a:defRPr kumimoji="1" lang="zh-CN" altLang="en-US" sz="1867" b="0" i="0" kern="1200" dirty="0" smtClean="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defRPr>
            </a:lvl2pPr>
          </a:lstStyle>
          <a:p>
            <a:pPr lvl="0"/>
            <a:r>
              <a:rPr lang="zh-CN" altLang="en-US"/>
              <a:t>单击此处编辑母版文本样式</a:t>
            </a:r>
          </a:p>
          <a:p>
            <a:pPr lvl="1"/>
            <a:r>
              <a:rPr lang="zh-CN" altLang="en-US"/>
              <a:t>第二级</a:t>
            </a:r>
          </a:p>
        </p:txBody>
      </p:sp>
      <p:sp>
        <p:nvSpPr>
          <p:cNvPr id="33" name="标题 13"/>
          <p:cNvSpPr>
            <a:spLocks noGrp="1"/>
          </p:cNvSpPr>
          <p:nvPr>
            <p:ph type="title"/>
          </p:nvPr>
        </p:nvSpPr>
        <p:spPr>
          <a:xfrm>
            <a:off x="448183" y="548176"/>
            <a:ext cx="11351683" cy="964969"/>
          </a:xfrm>
        </p:spPr>
        <p:txBody>
          <a:bodyPr rtlCol="0">
            <a:noAutofit/>
          </a:bodyPr>
          <a:lstStyle>
            <a:lvl1pPr>
              <a:defRPr lang="zh-CN" altLang="en-US" b="1" dirty="0">
                <a:solidFill>
                  <a:srgbClr val="008FD4"/>
                </a:solidFill>
                <a:latin typeface="Arial" panose="020B0604020202020204" pitchFamily="34" charset="0"/>
                <a:cs typeface="Arial" panose="020B0604020202020204" pitchFamily="34" charset="0"/>
              </a:defRPr>
            </a:lvl1pPr>
          </a:lstStyle>
          <a:p>
            <a:pPr lvl="0"/>
            <a:r>
              <a:rPr lang="zh-CN" altLang="en-US"/>
              <a:t>单击此处编辑母版标题样式</a:t>
            </a:r>
            <a:endParaRPr lang="zh-CN" altLang="en-US" dirty="0"/>
          </a:p>
        </p:txBody>
      </p:sp>
      <p:grpSp>
        <p:nvGrpSpPr>
          <p:cNvPr id="24" name="组合 22"/>
          <p:cNvGrpSpPr/>
          <p:nvPr userDrawn="1"/>
        </p:nvGrpSpPr>
        <p:grpSpPr bwMode="auto">
          <a:xfrm>
            <a:off x="10045701" y="6373284"/>
            <a:ext cx="1892300" cy="406400"/>
            <a:chOff x="7505205" y="6475330"/>
            <a:chExt cx="1419562" cy="304800"/>
          </a:xfrm>
        </p:grpSpPr>
        <p:sp>
          <p:nvSpPr>
            <p:cNvPr id="25" name="矩形 24"/>
            <p:cNvSpPr/>
            <p:nvPr/>
          </p:nvSpPr>
          <p:spPr>
            <a:xfrm>
              <a:off x="7505205" y="6475330"/>
              <a:ext cx="1419562" cy="304800"/>
            </a:xfrm>
            <a:prstGeom prst="rect">
              <a:avLst/>
            </a:prstGeom>
            <a:ln>
              <a:noFill/>
            </a:ln>
            <a:effectLst/>
          </p:spPr>
          <p:style>
            <a:lnRef idx="1">
              <a:schemeClr val="accent1"/>
            </a:lnRef>
            <a:fillRef idx="1001">
              <a:schemeClr val="lt1"/>
            </a:fillRef>
            <a:effectRef idx="2">
              <a:schemeClr val="accent1"/>
            </a:effectRef>
            <a:fontRef idx="minor">
              <a:schemeClr val="lt1"/>
            </a:fontRef>
          </p:style>
          <p:txBody>
            <a:bodyPr anchor="ctr"/>
            <a:lstStyle/>
            <a:p>
              <a:pPr algn="ctr">
                <a:defRPr/>
              </a:pPr>
              <a:endParaRPr lang="zh-CN" altLang="en-US"/>
            </a:p>
          </p:txBody>
        </p:sp>
        <p:pic>
          <p:nvPicPr>
            <p:cNvPr id="26" name="图片 18" descr="ZTEsoft中兴软创_Logo.png"/>
            <p:cNvPicPr>
              <a:picLocks noChangeAspect="1"/>
            </p:cNvPicPr>
            <p:nvPr/>
          </p:nvPicPr>
          <p:blipFill>
            <a:blip r:embed="rId3"/>
            <a:srcRect/>
            <a:stretch>
              <a:fillRect/>
            </a:stretch>
          </p:blipFill>
          <p:spPr bwMode="auto">
            <a:xfrm>
              <a:off x="7505206" y="6528625"/>
              <a:ext cx="1419561" cy="201869"/>
            </a:xfrm>
            <a:prstGeom prst="rect">
              <a:avLst/>
            </a:prstGeom>
            <a:noFill/>
            <a:ln w="9525">
              <a:noFill/>
              <a:miter lim="800000"/>
              <a:headEnd/>
              <a:tailEnd/>
            </a:ln>
          </p:spPr>
        </p:pic>
      </p:grpSp>
    </p:spTree>
    <p:extLst>
      <p:ext uri="{BB962C8B-B14F-4D97-AF65-F5344CB8AC3E}">
        <p14:creationId xmlns:p14="http://schemas.microsoft.com/office/powerpoint/2010/main" val="1117634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目录">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xmlns="" id="{AAA46987-84AA-4B00-95E5-AEE111D7EA96}"/>
              </a:ext>
            </a:extLst>
          </p:cNvPr>
          <p:cNvPicPr>
            <a:picLocks noChangeAspect="1"/>
          </p:cNvPicPr>
          <p:nvPr userDrawn="1"/>
        </p:nvPicPr>
        <p:blipFill>
          <a:blip r:embed="rId3"/>
          <a:stretch>
            <a:fillRect/>
          </a:stretch>
        </p:blipFill>
        <p:spPr>
          <a:xfrm>
            <a:off x="8718575" y="468598"/>
            <a:ext cx="2769803" cy="598278"/>
          </a:xfrm>
          <a:prstGeom prst="rect">
            <a:avLst/>
          </a:prstGeom>
        </p:spPr>
      </p:pic>
      <p:sp>
        <p:nvSpPr>
          <p:cNvPr id="36" name="Rectangle 3"/>
          <p:cNvSpPr>
            <a:spLocks noGrp="1" noChangeArrowheads="1"/>
          </p:cNvSpPr>
          <p:nvPr>
            <p:ph idx="10"/>
          </p:nvPr>
        </p:nvSpPr>
        <p:spPr bwMode="auto">
          <a:xfrm>
            <a:off x="3705224" y="1931763"/>
            <a:ext cx="7716609" cy="2840153"/>
          </a:xfrm>
          <a:prstGeom prst="rect">
            <a:avLst/>
          </a:prstGeom>
          <a:extLst>
            <a:ext uri="{FAA26D3D-D897-4be2-8F04-BA451C77F1D7}"/>
          </a:extLst>
        </p:spPr>
        <p:txBody>
          <a:bodyPr rtlCol="0">
            <a:normAutofit/>
          </a:bodyPr>
          <a:lstStyle>
            <a:lvl1pPr>
              <a:defRPr kumimoji="1" lang="zh-CN" altLang="en-US" sz="2800" dirty="0">
                <a:solidFill>
                  <a:schemeClr val="tx1">
                    <a:lumMod val="75000"/>
                    <a:lumOff val="25000"/>
                  </a:schemeClr>
                </a:solidFill>
              </a:defRPr>
            </a:lvl1pPr>
            <a:lvl2pPr>
              <a:defRPr kumimoji="1" lang="zh-CN" altLang="en-US" sz="2400" b="0" i="0" kern="1200" dirty="0">
                <a:solidFill>
                  <a:schemeClr val="tx1">
                    <a:lumMod val="75000"/>
                    <a:lumOff val="25000"/>
                  </a:schemeClr>
                </a:solidFill>
                <a:latin typeface="+mn-lt"/>
                <a:ea typeface="微软雅黑"/>
                <a:cs typeface="+mn-cs"/>
              </a:defRPr>
            </a:lvl2pPr>
            <a:lvl3pPr>
              <a:defRPr kumimoji="1" lang="zh-CN" altLang="en-US" sz="2000" b="0" i="0" kern="1200" dirty="0">
                <a:solidFill>
                  <a:schemeClr val="tx1">
                    <a:lumMod val="75000"/>
                    <a:lumOff val="25000"/>
                  </a:schemeClr>
                </a:solidFill>
                <a:latin typeface="+mn-lt"/>
                <a:ea typeface="微软雅黑"/>
                <a:cs typeface="+mn-cs"/>
              </a:defRPr>
            </a:lvl3pPr>
            <a:lvl4pPr>
              <a:defRPr kumimoji="1" lang="zh-CN" altLang="en-US" sz="1600" b="0" i="0" kern="1200" dirty="0">
                <a:solidFill>
                  <a:schemeClr val="tx1">
                    <a:lumMod val="75000"/>
                    <a:lumOff val="25000"/>
                  </a:schemeClr>
                </a:solidFill>
                <a:latin typeface="+mn-lt"/>
                <a:ea typeface="微软雅黑"/>
                <a:cs typeface="+mn-cs"/>
              </a:defRPr>
            </a:lvl4pPr>
            <a:lvl5pPr>
              <a:defRPr kumimoji="1" lang="zh-CN" altLang="en-US" sz="1200" b="0" i="0" kern="1200" dirty="0">
                <a:solidFill>
                  <a:schemeClr val="bg1"/>
                </a:solidFill>
                <a:latin typeface="+mn-lt"/>
                <a:ea typeface="微软雅黑"/>
                <a:cs typeface="+mn-cs"/>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p:txBody>
      </p:sp>
      <p:grpSp>
        <p:nvGrpSpPr>
          <p:cNvPr id="30" name="组合 29">
            <a:extLst>
              <a:ext uri="{FF2B5EF4-FFF2-40B4-BE49-F238E27FC236}">
                <a16:creationId xmlns:a16="http://schemas.microsoft.com/office/drawing/2014/main" xmlns="" id="{AE72A86F-8872-467B-9926-8F115D2193E7}"/>
              </a:ext>
            </a:extLst>
          </p:cNvPr>
          <p:cNvGrpSpPr/>
          <p:nvPr userDrawn="1"/>
        </p:nvGrpSpPr>
        <p:grpSpPr>
          <a:xfrm>
            <a:off x="12345481" y="4493684"/>
            <a:ext cx="1509183" cy="2000182"/>
            <a:chOff x="12345481" y="4493684"/>
            <a:chExt cx="1509183" cy="2000182"/>
          </a:xfrm>
        </p:grpSpPr>
        <p:sp>
          <p:nvSpPr>
            <p:cNvPr id="31" name="矩形 18">
              <a:extLst>
                <a:ext uri="{FF2B5EF4-FFF2-40B4-BE49-F238E27FC236}">
                  <a16:creationId xmlns:a16="http://schemas.microsoft.com/office/drawing/2014/main" xmlns="" id="{3645F8D7-7AB8-4795-975F-63DA5B33E8BD}"/>
                </a:ext>
              </a:extLst>
            </p:cNvPr>
            <p:cNvSpPr/>
            <p:nvPr/>
          </p:nvSpPr>
          <p:spPr bwMode="auto">
            <a:xfrm>
              <a:off x="12345481" y="4493684"/>
              <a:ext cx="338667" cy="338667"/>
            </a:xfrm>
            <a:prstGeom prst="rect">
              <a:avLst/>
            </a:prstGeom>
            <a:solidFill>
              <a:srgbClr val="00B4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32" name="文本框 19">
              <a:extLst>
                <a:ext uri="{FF2B5EF4-FFF2-40B4-BE49-F238E27FC236}">
                  <a16:creationId xmlns:a16="http://schemas.microsoft.com/office/drawing/2014/main" xmlns="" id="{E1AF9B2F-F748-4E9D-9986-6E716FBB3EEE}"/>
                </a:ext>
              </a:extLst>
            </p:cNvPr>
            <p:cNvSpPr txBox="1">
              <a:spLocks noChangeArrowheads="1"/>
            </p:cNvSpPr>
            <p:nvPr/>
          </p:nvSpPr>
          <p:spPr bwMode="auto">
            <a:xfrm>
              <a:off x="12635464" y="453601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G180, B255</a:t>
              </a:r>
              <a:endParaRPr kumimoji="1" lang="zh-CN" altLang="en-US" sz="933" i="1" dirty="0">
                <a:solidFill>
                  <a:schemeClr val="bg1"/>
                </a:solidFill>
                <a:latin typeface="Times"/>
                <a:ea typeface="Times"/>
                <a:cs typeface="Times"/>
              </a:endParaRPr>
            </a:p>
          </p:txBody>
        </p:sp>
        <p:sp>
          <p:nvSpPr>
            <p:cNvPr id="33" name="矩形 32">
              <a:extLst>
                <a:ext uri="{FF2B5EF4-FFF2-40B4-BE49-F238E27FC236}">
                  <a16:creationId xmlns:a16="http://schemas.microsoft.com/office/drawing/2014/main" xmlns="" id="{A554C84D-D7DD-4C81-9469-51F6C927E873}"/>
                </a:ext>
              </a:extLst>
            </p:cNvPr>
            <p:cNvSpPr/>
            <p:nvPr/>
          </p:nvSpPr>
          <p:spPr bwMode="auto">
            <a:xfrm>
              <a:off x="12345481" y="4901455"/>
              <a:ext cx="338667" cy="338667"/>
            </a:xfrm>
            <a:prstGeom prst="rect">
              <a:avLst/>
            </a:prstGeom>
            <a:solidFill>
              <a:srgbClr val="FF6E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34" name="矩形 33">
              <a:extLst>
                <a:ext uri="{FF2B5EF4-FFF2-40B4-BE49-F238E27FC236}">
                  <a16:creationId xmlns:a16="http://schemas.microsoft.com/office/drawing/2014/main" xmlns="" id="{3A2C0E4E-CC79-4709-962E-5A0AB271BEB4}"/>
                </a:ext>
              </a:extLst>
            </p:cNvPr>
            <p:cNvSpPr/>
            <p:nvPr/>
          </p:nvSpPr>
          <p:spPr bwMode="auto">
            <a:xfrm>
              <a:off x="12345481" y="5312337"/>
              <a:ext cx="338667" cy="338667"/>
            </a:xfrm>
            <a:prstGeom prst="rect">
              <a:avLst/>
            </a:prstGeom>
            <a:solidFill>
              <a:srgbClr val="D20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35" name="文本框 19">
              <a:extLst>
                <a:ext uri="{FF2B5EF4-FFF2-40B4-BE49-F238E27FC236}">
                  <a16:creationId xmlns:a16="http://schemas.microsoft.com/office/drawing/2014/main" xmlns="" id="{F2681279-B1A0-4B79-9BC5-41EE452C852C}"/>
                </a:ext>
              </a:extLst>
            </p:cNvPr>
            <p:cNvSpPr txBox="1">
              <a:spLocks noChangeArrowheads="1"/>
            </p:cNvSpPr>
            <p:nvPr userDrawn="1"/>
          </p:nvSpPr>
          <p:spPr bwMode="auto">
            <a:xfrm>
              <a:off x="12635464" y="4956064"/>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R255, G110, B0</a:t>
              </a:r>
              <a:endParaRPr kumimoji="1" lang="zh-CN" altLang="en-US" sz="933" i="1" dirty="0">
                <a:solidFill>
                  <a:schemeClr val="bg1"/>
                </a:solidFill>
                <a:latin typeface="Times"/>
                <a:ea typeface="Times"/>
                <a:cs typeface="Times"/>
              </a:endParaRPr>
            </a:p>
          </p:txBody>
        </p:sp>
        <p:sp>
          <p:nvSpPr>
            <p:cNvPr id="37" name="文本框 19">
              <a:extLst>
                <a:ext uri="{FF2B5EF4-FFF2-40B4-BE49-F238E27FC236}">
                  <a16:creationId xmlns:a16="http://schemas.microsoft.com/office/drawing/2014/main" xmlns="" id="{1FCE7746-CB2B-44F0-A839-16C9A975B658}"/>
                </a:ext>
              </a:extLst>
            </p:cNvPr>
            <p:cNvSpPr txBox="1">
              <a:spLocks noChangeArrowheads="1"/>
            </p:cNvSpPr>
            <p:nvPr userDrawn="1"/>
          </p:nvSpPr>
          <p:spPr bwMode="auto">
            <a:xfrm>
              <a:off x="12635464" y="534788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R210, G0, B190</a:t>
              </a:r>
              <a:endParaRPr kumimoji="1" lang="zh-CN" altLang="en-US" sz="933" i="1" dirty="0">
                <a:solidFill>
                  <a:schemeClr val="bg1"/>
                </a:solidFill>
                <a:latin typeface="Times"/>
                <a:ea typeface="Times"/>
                <a:cs typeface="Times"/>
              </a:endParaRPr>
            </a:p>
          </p:txBody>
        </p:sp>
        <p:sp>
          <p:nvSpPr>
            <p:cNvPr id="38" name="矩形 37">
              <a:extLst>
                <a:ext uri="{FF2B5EF4-FFF2-40B4-BE49-F238E27FC236}">
                  <a16:creationId xmlns:a16="http://schemas.microsoft.com/office/drawing/2014/main" xmlns="" id="{9F23682E-8BD8-4A2D-A9FB-1B354CB53C4F}"/>
                </a:ext>
              </a:extLst>
            </p:cNvPr>
            <p:cNvSpPr/>
            <p:nvPr userDrawn="1"/>
          </p:nvSpPr>
          <p:spPr bwMode="auto">
            <a:xfrm>
              <a:off x="12345481" y="5710518"/>
              <a:ext cx="338667" cy="338667"/>
            </a:xfrm>
            <a:prstGeom prst="rect">
              <a:avLst/>
            </a:prstGeom>
            <a:solidFill>
              <a:srgbClr val="00F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39" name="文本框 19">
              <a:extLst>
                <a:ext uri="{FF2B5EF4-FFF2-40B4-BE49-F238E27FC236}">
                  <a16:creationId xmlns:a16="http://schemas.microsoft.com/office/drawing/2014/main" xmlns="" id="{51C75AB4-9267-453D-A43F-1B8C2637D62F}"/>
                </a:ext>
              </a:extLst>
            </p:cNvPr>
            <p:cNvSpPr txBox="1">
              <a:spLocks noChangeArrowheads="1"/>
            </p:cNvSpPr>
            <p:nvPr userDrawn="1"/>
          </p:nvSpPr>
          <p:spPr bwMode="auto">
            <a:xfrm>
              <a:off x="12635464" y="5746069"/>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G240, B190</a:t>
              </a:r>
              <a:endParaRPr kumimoji="1" lang="zh-CN" altLang="en-US" sz="933" i="1" dirty="0">
                <a:solidFill>
                  <a:schemeClr val="bg1"/>
                </a:solidFill>
                <a:latin typeface="Times"/>
                <a:ea typeface="Times"/>
                <a:cs typeface="Times"/>
              </a:endParaRPr>
            </a:p>
          </p:txBody>
        </p:sp>
        <p:sp>
          <p:nvSpPr>
            <p:cNvPr id="40" name="矩形 39">
              <a:extLst>
                <a:ext uri="{FF2B5EF4-FFF2-40B4-BE49-F238E27FC236}">
                  <a16:creationId xmlns:a16="http://schemas.microsoft.com/office/drawing/2014/main" xmlns="" id="{C520529F-3042-4451-ABFC-BF01CBAF3A6E}"/>
                </a:ext>
              </a:extLst>
            </p:cNvPr>
            <p:cNvSpPr/>
            <p:nvPr userDrawn="1"/>
          </p:nvSpPr>
          <p:spPr bwMode="auto">
            <a:xfrm>
              <a:off x="12345481" y="6155199"/>
              <a:ext cx="338667" cy="338667"/>
            </a:xfrm>
            <a:prstGeom prst="rect">
              <a:avLst/>
            </a:prstGeom>
            <a:solidFill>
              <a:srgbClr val="59575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1" name="文本框 19">
              <a:extLst>
                <a:ext uri="{FF2B5EF4-FFF2-40B4-BE49-F238E27FC236}">
                  <a16:creationId xmlns:a16="http://schemas.microsoft.com/office/drawing/2014/main" xmlns="" id="{7BE8F53E-9C22-46B0-9A08-D128B7527BAF}"/>
                </a:ext>
              </a:extLst>
            </p:cNvPr>
            <p:cNvSpPr txBox="1">
              <a:spLocks noChangeArrowheads="1"/>
            </p:cNvSpPr>
            <p:nvPr userDrawn="1"/>
          </p:nvSpPr>
          <p:spPr bwMode="auto">
            <a:xfrm>
              <a:off x="12635464" y="6190750"/>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R89, G87, B87</a:t>
              </a:r>
              <a:endParaRPr kumimoji="1" lang="zh-CN" altLang="en-US" sz="933" i="1" dirty="0">
                <a:solidFill>
                  <a:schemeClr val="bg1"/>
                </a:solidFill>
                <a:latin typeface="Times"/>
                <a:ea typeface="Times"/>
                <a:cs typeface="Times"/>
              </a:endParaRPr>
            </a:p>
          </p:txBody>
        </p:sp>
      </p:grpSp>
      <p:sp>
        <p:nvSpPr>
          <p:cNvPr id="19" name="Rectangle 8">
            <a:extLst>
              <a:ext uri="{FF2B5EF4-FFF2-40B4-BE49-F238E27FC236}">
                <a16:creationId xmlns:a16="http://schemas.microsoft.com/office/drawing/2014/main" xmlns="" id="{9DB68574-DE9D-44A7-80F7-59C609AFC96D}"/>
              </a:ext>
            </a:extLst>
          </p:cNvPr>
          <p:cNvSpPr>
            <a:spLocks noChangeArrowheads="1"/>
          </p:cNvSpPr>
          <p:nvPr userDrawn="1"/>
        </p:nvSpPr>
        <p:spPr bwMode="auto">
          <a:xfrm>
            <a:off x="12191999" y="1735613"/>
            <a:ext cx="1541585" cy="2280253"/>
          </a:xfrm>
          <a:prstGeom prst="rect">
            <a:avLst/>
          </a:prstGeom>
          <a:noFill/>
          <a:ln w="9525">
            <a:noFill/>
            <a:miter lim="800000"/>
            <a:headEnd/>
            <a:tailEnd/>
          </a:ln>
        </p:spPr>
        <p:txBody>
          <a:bodyPr wrap="square" lIns="124589" tIns="62300" rIns="124589" bIns="62300" anchor="b" anchorCtr="1">
            <a:spAutoFit/>
          </a:bodyPr>
          <a:lstStyle/>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40</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pt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olor</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Subtitle: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ype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20pt</a:t>
            </a: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en-US" sz="1000" noProof="1">
                <a:solidFill>
                  <a:schemeClr val="bg1"/>
                </a:solidFill>
                <a:latin typeface="微软雅黑" panose="020B0503020204020204" pitchFamily="34" charset="-122"/>
                <a:ea typeface="微软雅黑" panose="020B0503020204020204" pitchFamily="34" charset="-122"/>
                <a:cs typeface="Heiti SC Light"/>
              </a:rPr>
              <a:t>35</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深色</a:t>
            </a: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Content: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Size：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14</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pt</a:t>
            </a: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黑色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,25%</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淡色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内容">
    <p:bg>
      <p:bgPr>
        <a:solidFill>
          <a:schemeClr val="bg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D2DE308F-1E1F-451F-86EB-FDC1E3B2264F}"/>
              </a:ext>
            </a:extLst>
          </p:cNvPr>
          <p:cNvPicPr>
            <a:picLocks noChangeAspect="1"/>
          </p:cNvPicPr>
          <p:nvPr userDrawn="1"/>
        </p:nvPicPr>
        <p:blipFill>
          <a:blip r:embed="rId2"/>
          <a:stretch>
            <a:fillRect/>
          </a:stretch>
        </p:blipFill>
        <p:spPr>
          <a:xfrm>
            <a:off x="9786452" y="359505"/>
            <a:ext cx="2021827" cy="436715"/>
          </a:xfrm>
          <a:prstGeom prst="rect">
            <a:avLst/>
          </a:prstGeom>
        </p:spPr>
      </p:pic>
      <p:pic>
        <p:nvPicPr>
          <p:cNvPr id="19" name="图片 18">
            <a:extLst>
              <a:ext uri="{FF2B5EF4-FFF2-40B4-BE49-F238E27FC236}">
                <a16:creationId xmlns:a16="http://schemas.microsoft.com/office/drawing/2014/main" xmlns="" id="{DDE3924D-6175-4C31-9A8E-5A562FC913F2}"/>
              </a:ext>
            </a:extLst>
          </p:cNvPr>
          <p:cNvPicPr>
            <a:picLocks noChangeAspect="1"/>
          </p:cNvPicPr>
          <p:nvPr userDrawn="1"/>
        </p:nvPicPr>
        <p:blipFill>
          <a:blip r:embed="rId3"/>
          <a:stretch>
            <a:fillRect/>
          </a:stretch>
        </p:blipFill>
        <p:spPr>
          <a:xfrm>
            <a:off x="0" y="5706000"/>
            <a:ext cx="12192000" cy="1152000"/>
          </a:xfrm>
          <a:prstGeom prst="rect">
            <a:avLst/>
          </a:prstGeom>
        </p:spPr>
      </p:pic>
      <p:sp>
        <p:nvSpPr>
          <p:cNvPr id="17" name="TextBox 16"/>
          <p:cNvSpPr txBox="1">
            <a:spLocks noChangeArrowheads="1"/>
          </p:cNvSpPr>
          <p:nvPr/>
        </p:nvSpPr>
        <p:spPr bwMode="auto">
          <a:xfrm>
            <a:off x="723901" y="6640825"/>
            <a:ext cx="2921000" cy="226484"/>
          </a:xfrm>
          <a:prstGeom prst="rect">
            <a:avLst/>
          </a:prstGeom>
          <a:noFill/>
          <a:ln w="9525">
            <a:noFill/>
            <a:miter lim="800000"/>
            <a:headEnd/>
            <a:tailEnd/>
          </a:ln>
        </p:spPr>
        <p:txBody>
          <a:bodyPr lIns="0" tIns="0" rIns="0" bIns="0"/>
          <a:lstStyle/>
          <a:p>
            <a:pPr>
              <a:defRPr/>
            </a:pPr>
            <a:r>
              <a:rPr kumimoji="1" lang="en-US" sz="800" dirty="0">
                <a:solidFill>
                  <a:schemeClr val="bg1">
                    <a:lumMod val="50000"/>
                  </a:schemeClr>
                </a:solidFill>
                <a:latin typeface="Arial" pitchFamily="34" charset="0"/>
                <a:cs typeface="Arial" pitchFamily="34" charset="0"/>
              </a:rPr>
              <a:t>© </a:t>
            </a:r>
            <a:r>
              <a:rPr kumimoji="1" lang="en-US" altLang="zh-CN" sz="800" dirty="0">
                <a:solidFill>
                  <a:schemeClr val="bg1">
                    <a:lumMod val="50000"/>
                  </a:schemeClr>
                </a:solidFill>
                <a:latin typeface="Arial" pitchFamily="34" charset="0"/>
                <a:cs typeface="Arial" pitchFamily="34" charset="0"/>
              </a:rPr>
              <a:t>Whale Cloud</a:t>
            </a:r>
            <a:r>
              <a:rPr kumimoji="1" lang="en-US" sz="800" dirty="0">
                <a:solidFill>
                  <a:schemeClr val="bg1">
                    <a:lumMod val="50000"/>
                  </a:schemeClr>
                </a:solidFill>
                <a:latin typeface="Arial" pitchFamily="34" charset="0"/>
                <a:cs typeface="Arial" pitchFamily="34" charset="0"/>
              </a:rPr>
              <a:t> Technology </a:t>
            </a:r>
            <a:r>
              <a:rPr kumimoji="1" lang="en-US" sz="800" dirty="0" err="1">
                <a:solidFill>
                  <a:schemeClr val="bg1">
                    <a:lumMod val="50000"/>
                  </a:schemeClr>
                </a:solidFill>
                <a:latin typeface="Arial" pitchFamily="34" charset="0"/>
                <a:cs typeface="Arial" pitchFamily="34" charset="0"/>
              </a:rPr>
              <a:t>Co.,Ltd</a:t>
            </a:r>
            <a:r>
              <a:rPr kumimoji="1" lang="en-US" sz="800" dirty="0">
                <a:solidFill>
                  <a:schemeClr val="bg1">
                    <a:lumMod val="50000"/>
                  </a:schemeClr>
                </a:solidFill>
                <a:latin typeface="Arial" pitchFamily="34" charset="0"/>
                <a:cs typeface="Arial" pitchFamily="34" charset="0"/>
              </a:rPr>
              <a:t>  All rights reserved</a:t>
            </a:r>
          </a:p>
        </p:txBody>
      </p:sp>
      <p:sp>
        <p:nvSpPr>
          <p:cNvPr id="18" name="Slide Number Placeholder 5"/>
          <p:cNvSpPr>
            <a:spLocks noGrp="1"/>
          </p:cNvSpPr>
          <p:nvPr/>
        </p:nvSpPr>
        <p:spPr bwMode="auto">
          <a:xfrm>
            <a:off x="317500" y="6448834"/>
            <a:ext cx="558800" cy="486833"/>
          </a:xfrm>
          <a:prstGeom prst="rect">
            <a:avLst/>
          </a:prstGeom>
          <a:noFill/>
          <a:ln w="9525">
            <a:noFill/>
            <a:miter lim="800000"/>
            <a:headEnd/>
            <a:tailEnd/>
          </a:ln>
        </p:spPr>
        <p:txBody>
          <a:bodyPr anchor="ctr"/>
          <a:lstStyle/>
          <a:p>
            <a:pPr>
              <a:defRPr/>
            </a:pPr>
            <a:fld id="{9B0B765D-2809-403D-8FBD-AF0D71987AE3}" type="slidenum">
              <a:rPr lang="en-US" sz="1050">
                <a:solidFill>
                  <a:schemeClr val="bg1">
                    <a:lumMod val="50000"/>
                  </a:schemeClr>
                </a:solidFill>
                <a:latin typeface="微软雅黑" pitchFamily="34" charset="-122"/>
                <a:ea typeface="微软雅黑" pitchFamily="34" charset="-122"/>
                <a:cs typeface="Arial" pitchFamily="34" charset="0"/>
              </a:rPr>
              <a:pPr>
                <a:defRPr/>
              </a:pPr>
              <a:t>‹#›</a:t>
            </a:fld>
            <a:endParaRPr lang="en-US" sz="1050" dirty="0">
              <a:solidFill>
                <a:schemeClr val="bg1">
                  <a:lumMod val="50000"/>
                </a:schemeClr>
              </a:solidFill>
              <a:latin typeface="微软雅黑" pitchFamily="34" charset="-122"/>
              <a:ea typeface="微软雅黑" pitchFamily="34" charset="-122"/>
              <a:cs typeface="Arial" pitchFamily="34" charset="0"/>
            </a:endParaRPr>
          </a:p>
        </p:txBody>
      </p:sp>
      <p:sp>
        <p:nvSpPr>
          <p:cNvPr id="9" name="文本占位符 2"/>
          <p:cNvSpPr>
            <a:spLocks noGrp="1"/>
          </p:cNvSpPr>
          <p:nvPr>
            <p:ph idx="1"/>
          </p:nvPr>
        </p:nvSpPr>
        <p:spPr>
          <a:xfrm>
            <a:off x="448183" y="1185496"/>
            <a:ext cx="11351683" cy="4970445"/>
          </a:xfrm>
          <a:prstGeom prst="rect">
            <a:avLst/>
          </a:prstGeom>
        </p:spPr>
        <p:txBody>
          <a:bodyPr rtlCol="0">
            <a:noAutofit/>
          </a:bodyPr>
          <a:lstStyle>
            <a:lvl1pPr>
              <a:defRPr kumimoji="1" lang="zh-CN" altLang="en-US" sz="2400" dirty="0" smtClean="0">
                <a:solidFill>
                  <a:schemeClr val="tx1">
                    <a:lumMod val="75000"/>
                    <a:lumOff val="25000"/>
                  </a:schemeClr>
                </a:solidFill>
              </a:defRPr>
            </a:lvl1pPr>
            <a:lvl2pPr>
              <a:defRPr kumimoji="1" lang="zh-CN" altLang="en-US" sz="2000" b="0" i="0" kern="1200" dirty="0" smtClean="0">
                <a:solidFill>
                  <a:schemeClr val="tx1">
                    <a:lumMod val="75000"/>
                    <a:lumOff val="25000"/>
                  </a:schemeClr>
                </a:solidFill>
                <a:latin typeface="+mn-lt"/>
                <a:ea typeface="微软雅黑"/>
                <a:cs typeface="+mn-cs"/>
              </a:defRPr>
            </a:lvl2pPr>
          </a:lstStyle>
          <a:p>
            <a:pPr lvl="0"/>
            <a:r>
              <a:rPr lang="zh-CN" altLang="en-US"/>
              <a:t>编辑母版文本样式</a:t>
            </a:r>
          </a:p>
          <a:p>
            <a:pPr lvl="1"/>
            <a:r>
              <a:rPr lang="zh-CN" altLang="en-US"/>
              <a:t>第二级</a:t>
            </a:r>
          </a:p>
        </p:txBody>
      </p:sp>
      <p:sp>
        <p:nvSpPr>
          <p:cNvPr id="14" name="标题 13"/>
          <p:cNvSpPr>
            <a:spLocks noGrp="1"/>
          </p:cNvSpPr>
          <p:nvPr>
            <p:ph type="title"/>
          </p:nvPr>
        </p:nvSpPr>
        <p:spPr>
          <a:xfrm>
            <a:off x="448183" y="350713"/>
            <a:ext cx="8870400" cy="660376"/>
          </a:xfrm>
          <a:prstGeom prst="rect">
            <a:avLst/>
          </a:prstGeom>
        </p:spPr>
        <p:txBody>
          <a:bodyPr rtlCol="0">
            <a:noAutofit/>
          </a:bodyPr>
          <a:lstStyle>
            <a:lvl1pPr>
              <a:defRPr lang="zh-CN" altLang="en-US" dirty="0">
                <a:solidFill>
                  <a:srgbClr val="00B4FF"/>
                </a:solidFill>
              </a:defRPr>
            </a:lvl1pPr>
          </a:lstStyle>
          <a:p>
            <a:pPr lvl="0"/>
            <a:r>
              <a:rPr lang="zh-CN" altLang="en-US"/>
              <a:t>单击此处编辑母版标题样式</a:t>
            </a:r>
            <a:endParaRPr lang="zh-CN" altLang="en-US" dirty="0"/>
          </a:p>
        </p:txBody>
      </p:sp>
      <p:grpSp>
        <p:nvGrpSpPr>
          <p:cNvPr id="38" name="组合 37">
            <a:extLst>
              <a:ext uri="{FF2B5EF4-FFF2-40B4-BE49-F238E27FC236}">
                <a16:creationId xmlns:a16="http://schemas.microsoft.com/office/drawing/2014/main" xmlns="" id="{43F48F90-DB96-425A-B4C0-3F0FFAC01A3F}"/>
              </a:ext>
            </a:extLst>
          </p:cNvPr>
          <p:cNvGrpSpPr/>
          <p:nvPr userDrawn="1"/>
        </p:nvGrpSpPr>
        <p:grpSpPr>
          <a:xfrm>
            <a:off x="12345481" y="4493684"/>
            <a:ext cx="1509183" cy="2000182"/>
            <a:chOff x="12345481" y="4493684"/>
            <a:chExt cx="1509183" cy="2000182"/>
          </a:xfrm>
        </p:grpSpPr>
        <p:sp>
          <p:nvSpPr>
            <p:cNvPr id="39" name="矩形 18">
              <a:extLst>
                <a:ext uri="{FF2B5EF4-FFF2-40B4-BE49-F238E27FC236}">
                  <a16:creationId xmlns:a16="http://schemas.microsoft.com/office/drawing/2014/main" xmlns="" id="{6876F940-4837-4C18-99A1-9913DCC8FE38}"/>
                </a:ext>
              </a:extLst>
            </p:cNvPr>
            <p:cNvSpPr/>
            <p:nvPr/>
          </p:nvSpPr>
          <p:spPr bwMode="auto">
            <a:xfrm>
              <a:off x="12345481" y="4493684"/>
              <a:ext cx="338667" cy="338667"/>
            </a:xfrm>
            <a:prstGeom prst="rect">
              <a:avLst/>
            </a:prstGeom>
            <a:solidFill>
              <a:srgbClr val="00B4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0" name="文本框 19">
              <a:extLst>
                <a:ext uri="{FF2B5EF4-FFF2-40B4-BE49-F238E27FC236}">
                  <a16:creationId xmlns:a16="http://schemas.microsoft.com/office/drawing/2014/main" xmlns="" id="{EA5479A9-61C3-4C27-A6E8-5630305DF899}"/>
                </a:ext>
              </a:extLst>
            </p:cNvPr>
            <p:cNvSpPr txBox="1">
              <a:spLocks noChangeArrowheads="1"/>
            </p:cNvSpPr>
            <p:nvPr/>
          </p:nvSpPr>
          <p:spPr bwMode="auto">
            <a:xfrm>
              <a:off x="12635464" y="453601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G180, B255</a:t>
              </a:r>
              <a:endParaRPr kumimoji="1" lang="zh-CN" altLang="en-US" sz="933" i="1" dirty="0">
                <a:solidFill>
                  <a:schemeClr val="bg1"/>
                </a:solidFill>
                <a:latin typeface="Times"/>
                <a:ea typeface="Times"/>
                <a:cs typeface="Times"/>
              </a:endParaRPr>
            </a:p>
          </p:txBody>
        </p:sp>
        <p:sp>
          <p:nvSpPr>
            <p:cNvPr id="41" name="矩形 40">
              <a:extLst>
                <a:ext uri="{FF2B5EF4-FFF2-40B4-BE49-F238E27FC236}">
                  <a16:creationId xmlns:a16="http://schemas.microsoft.com/office/drawing/2014/main" xmlns="" id="{E034487C-BB10-4529-BB6D-FAD2A82770A7}"/>
                </a:ext>
              </a:extLst>
            </p:cNvPr>
            <p:cNvSpPr/>
            <p:nvPr/>
          </p:nvSpPr>
          <p:spPr bwMode="auto">
            <a:xfrm>
              <a:off x="12345481" y="4901455"/>
              <a:ext cx="338667" cy="338667"/>
            </a:xfrm>
            <a:prstGeom prst="rect">
              <a:avLst/>
            </a:prstGeom>
            <a:solidFill>
              <a:srgbClr val="FF6E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2" name="矩形 41">
              <a:extLst>
                <a:ext uri="{FF2B5EF4-FFF2-40B4-BE49-F238E27FC236}">
                  <a16:creationId xmlns:a16="http://schemas.microsoft.com/office/drawing/2014/main" xmlns="" id="{405D8C60-B1BD-4D24-98A4-669759F20447}"/>
                </a:ext>
              </a:extLst>
            </p:cNvPr>
            <p:cNvSpPr/>
            <p:nvPr/>
          </p:nvSpPr>
          <p:spPr bwMode="auto">
            <a:xfrm>
              <a:off x="12345481" y="5312337"/>
              <a:ext cx="338667" cy="338667"/>
            </a:xfrm>
            <a:prstGeom prst="rect">
              <a:avLst/>
            </a:prstGeom>
            <a:solidFill>
              <a:srgbClr val="D20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3" name="文本框 19">
              <a:extLst>
                <a:ext uri="{FF2B5EF4-FFF2-40B4-BE49-F238E27FC236}">
                  <a16:creationId xmlns:a16="http://schemas.microsoft.com/office/drawing/2014/main" xmlns="" id="{A4825AEC-832C-4A8B-A14C-5351E72D4743}"/>
                </a:ext>
              </a:extLst>
            </p:cNvPr>
            <p:cNvSpPr txBox="1">
              <a:spLocks noChangeArrowheads="1"/>
            </p:cNvSpPr>
            <p:nvPr userDrawn="1"/>
          </p:nvSpPr>
          <p:spPr bwMode="auto">
            <a:xfrm>
              <a:off x="12635464" y="4956064"/>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R255, G110, B0</a:t>
              </a:r>
              <a:endParaRPr kumimoji="1" lang="zh-CN" altLang="en-US" sz="933" i="1" dirty="0">
                <a:solidFill>
                  <a:schemeClr val="bg1"/>
                </a:solidFill>
                <a:latin typeface="Times"/>
                <a:ea typeface="Times"/>
                <a:cs typeface="Times"/>
              </a:endParaRPr>
            </a:p>
          </p:txBody>
        </p:sp>
        <p:sp>
          <p:nvSpPr>
            <p:cNvPr id="44" name="文本框 19">
              <a:extLst>
                <a:ext uri="{FF2B5EF4-FFF2-40B4-BE49-F238E27FC236}">
                  <a16:creationId xmlns:a16="http://schemas.microsoft.com/office/drawing/2014/main" xmlns="" id="{75FD5FA5-D461-4A6D-8155-B38EC5DBACF8}"/>
                </a:ext>
              </a:extLst>
            </p:cNvPr>
            <p:cNvSpPr txBox="1">
              <a:spLocks noChangeArrowheads="1"/>
            </p:cNvSpPr>
            <p:nvPr userDrawn="1"/>
          </p:nvSpPr>
          <p:spPr bwMode="auto">
            <a:xfrm>
              <a:off x="12635464" y="534788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R210, G0, B190</a:t>
              </a:r>
              <a:endParaRPr kumimoji="1" lang="zh-CN" altLang="en-US" sz="933" i="1" dirty="0">
                <a:solidFill>
                  <a:schemeClr val="bg1"/>
                </a:solidFill>
                <a:latin typeface="Times"/>
                <a:ea typeface="Times"/>
                <a:cs typeface="Times"/>
              </a:endParaRPr>
            </a:p>
          </p:txBody>
        </p:sp>
        <p:sp>
          <p:nvSpPr>
            <p:cNvPr id="45" name="矩形 44">
              <a:extLst>
                <a:ext uri="{FF2B5EF4-FFF2-40B4-BE49-F238E27FC236}">
                  <a16:creationId xmlns:a16="http://schemas.microsoft.com/office/drawing/2014/main" xmlns="" id="{DF6026D2-8477-449A-AF58-72142643A93A}"/>
                </a:ext>
              </a:extLst>
            </p:cNvPr>
            <p:cNvSpPr/>
            <p:nvPr userDrawn="1"/>
          </p:nvSpPr>
          <p:spPr bwMode="auto">
            <a:xfrm>
              <a:off x="12345481" y="5710518"/>
              <a:ext cx="338667" cy="338667"/>
            </a:xfrm>
            <a:prstGeom prst="rect">
              <a:avLst/>
            </a:prstGeom>
            <a:solidFill>
              <a:srgbClr val="00F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6" name="文本框 19">
              <a:extLst>
                <a:ext uri="{FF2B5EF4-FFF2-40B4-BE49-F238E27FC236}">
                  <a16:creationId xmlns:a16="http://schemas.microsoft.com/office/drawing/2014/main" xmlns="" id="{95A2D27B-44F3-4AA6-9F7B-B4C9320E4BD4}"/>
                </a:ext>
              </a:extLst>
            </p:cNvPr>
            <p:cNvSpPr txBox="1">
              <a:spLocks noChangeArrowheads="1"/>
            </p:cNvSpPr>
            <p:nvPr userDrawn="1"/>
          </p:nvSpPr>
          <p:spPr bwMode="auto">
            <a:xfrm>
              <a:off x="12635464" y="5746069"/>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G240, B190</a:t>
              </a:r>
              <a:endParaRPr kumimoji="1" lang="zh-CN" altLang="en-US" sz="933" i="1" dirty="0">
                <a:solidFill>
                  <a:schemeClr val="bg1"/>
                </a:solidFill>
                <a:latin typeface="Times"/>
                <a:ea typeface="Times"/>
                <a:cs typeface="Times"/>
              </a:endParaRPr>
            </a:p>
          </p:txBody>
        </p:sp>
        <p:sp>
          <p:nvSpPr>
            <p:cNvPr id="47" name="矩形 46">
              <a:extLst>
                <a:ext uri="{FF2B5EF4-FFF2-40B4-BE49-F238E27FC236}">
                  <a16:creationId xmlns:a16="http://schemas.microsoft.com/office/drawing/2014/main" xmlns="" id="{B0B68411-68FB-4542-BED0-3464F4B3223E}"/>
                </a:ext>
              </a:extLst>
            </p:cNvPr>
            <p:cNvSpPr/>
            <p:nvPr userDrawn="1"/>
          </p:nvSpPr>
          <p:spPr bwMode="auto">
            <a:xfrm>
              <a:off x="12345481" y="6155199"/>
              <a:ext cx="338667" cy="338667"/>
            </a:xfrm>
            <a:prstGeom prst="rect">
              <a:avLst/>
            </a:prstGeom>
            <a:solidFill>
              <a:srgbClr val="59575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8" name="文本框 19">
              <a:extLst>
                <a:ext uri="{FF2B5EF4-FFF2-40B4-BE49-F238E27FC236}">
                  <a16:creationId xmlns:a16="http://schemas.microsoft.com/office/drawing/2014/main" xmlns="" id="{EB394B1C-E5E0-479D-9AF7-B848452BFBC1}"/>
                </a:ext>
              </a:extLst>
            </p:cNvPr>
            <p:cNvSpPr txBox="1">
              <a:spLocks noChangeArrowheads="1"/>
            </p:cNvSpPr>
            <p:nvPr userDrawn="1"/>
          </p:nvSpPr>
          <p:spPr bwMode="auto">
            <a:xfrm>
              <a:off x="12635464" y="6190750"/>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R89, G87, B87</a:t>
              </a:r>
              <a:endParaRPr kumimoji="1" lang="zh-CN" altLang="en-US" sz="933" i="1" dirty="0">
                <a:solidFill>
                  <a:schemeClr val="bg1"/>
                </a:solidFill>
                <a:latin typeface="Times"/>
                <a:ea typeface="Times"/>
                <a:cs typeface="Times"/>
              </a:endParaRPr>
            </a:p>
          </p:txBody>
        </p:sp>
      </p:grpSp>
      <p:sp>
        <p:nvSpPr>
          <p:cNvPr id="23" name="Rectangle 8">
            <a:extLst>
              <a:ext uri="{FF2B5EF4-FFF2-40B4-BE49-F238E27FC236}">
                <a16:creationId xmlns:a16="http://schemas.microsoft.com/office/drawing/2014/main" xmlns="" id="{07D2FC48-EE49-4CE9-8710-6BF4194A66D9}"/>
              </a:ext>
            </a:extLst>
          </p:cNvPr>
          <p:cNvSpPr>
            <a:spLocks noChangeArrowheads="1"/>
          </p:cNvSpPr>
          <p:nvPr userDrawn="1"/>
        </p:nvSpPr>
        <p:spPr bwMode="auto">
          <a:xfrm>
            <a:off x="12191999" y="1735613"/>
            <a:ext cx="1541585" cy="2280253"/>
          </a:xfrm>
          <a:prstGeom prst="rect">
            <a:avLst/>
          </a:prstGeom>
          <a:noFill/>
          <a:ln w="9525">
            <a:noFill/>
            <a:miter lim="800000"/>
            <a:headEnd/>
            <a:tailEnd/>
          </a:ln>
        </p:spPr>
        <p:txBody>
          <a:bodyPr wrap="square" lIns="124589" tIns="62300" rIns="124589" bIns="62300" anchor="b" anchorCtr="1">
            <a:spAutoFit/>
          </a:bodyPr>
          <a:lstStyle/>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40</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pt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olor</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Subtitle: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ype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20pt</a:t>
            </a: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en-US" sz="1000" noProof="1">
                <a:solidFill>
                  <a:schemeClr val="bg1"/>
                </a:solidFill>
                <a:latin typeface="微软雅黑" panose="020B0503020204020204" pitchFamily="34" charset="-122"/>
                <a:ea typeface="微软雅黑" panose="020B0503020204020204" pitchFamily="34" charset="-122"/>
                <a:cs typeface="Heiti SC Light"/>
              </a:rPr>
              <a:t>35</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深色</a:t>
            </a: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Content: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Size：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14</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pt</a:t>
            </a: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黑色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,25%</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淡色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内容">
    <p:spTree>
      <p:nvGrpSpPr>
        <p:cNvPr id="1" name=""/>
        <p:cNvGrpSpPr/>
        <p:nvPr/>
      </p:nvGrpSpPr>
      <p:grpSpPr>
        <a:xfrm>
          <a:off x="0" y="0"/>
          <a:ext cx="0" cy="0"/>
          <a:chOff x="0" y="0"/>
          <a:chExt cx="0" cy="0"/>
        </a:xfrm>
      </p:grpSpPr>
      <p:pic>
        <p:nvPicPr>
          <p:cNvPr id="35" name="图片 34">
            <a:extLst>
              <a:ext uri="{FF2B5EF4-FFF2-40B4-BE49-F238E27FC236}">
                <a16:creationId xmlns:a16="http://schemas.microsoft.com/office/drawing/2014/main" xmlns="" id="{C959F328-96BF-48FD-B690-4B06247F8779}"/>
              </a:ext>
            </a:extLst>
          </p:cNvPr>
          <p:cNvPicPr>
            <a:picLocks noChangeAspect="1"/>
          </p:cNvPicPr>
          <p:nvPr userDrawn="1"/>
        </p:nvPicPr>
        <p:blipFill>
          <a:blip r:embed="rId2"/>
          <a:stretch>
            <a:fillRect/>
          </a:stretch>
        </p:blipFill>
        <p:spPr>
          <a:xfrm>
            <a:off x="0" y="5706000"/>
            <a:ext cx="12192000" cy="1152000"/>
          </a:xfrm>
          <a:prstGeom prst="rect">
            <a:avLst/>
          </a:prstGeom>
        </p:spPr>
      </p:pic>
      <p:sp>
        <p:nvSpPr>
          <p:cNvPr id="9" name="文本占位符 2"/>
          <p:cNvSpPr>
            <a:spLocks noGrp="1"/>
          </p:cNvSpPr>
          <p:nvPr>
            <p:ph idx="1"/>
          </p:nvPr>
        </p:nvSpPr>
        <p:spPr>
          <a:xfrm>
            <a:off x="448183" y="1185496"/>
            <a:ext cx="5470064" cy="4970445"/>
          </a:xfrm>
          <a:prstGeom prst="rect">
            <a:avLst/>
          </a:prstGeom>
        </p:spPr>
        <p:txBody>
          <a:bodyPr rtlCol="0">
            <a:noAutofit/>
          </a:bodyPr>
          <a:lstStyle>
            <a:lvl1pPr>
              <a:defRPr kumimoji="1" lang="zh-CN" altLang="en-US" sz="2400" dirty="0" smtClean="0">
                <a:solidFill>
                  <a:schemeClr val="tx1">
                    <a:lumMod val="75000"/>
                    <a:lumOff val="25000"/>
                  </a:schemeClr>
                </a:solidFill>
              </a:defRPr>
            </a:lvl1pPr>
            <a:lvl2pPr>
              <a:defRPr kumimoji="1" lang="zh-CN" altLang="en-US" sz="2000" b="0" i="0" kern="1200" dirty="0" smtClean="0">
                <a:solidFill>
                  <a:schemeClr val="tx1">
                    <a:lumMod val="75000"/>
                    <a:lumOff val="25000"/>
                  </a:schemeClr>
                </a:solidFill>
                <a:latin typeface="+mn-lt"/>
                <a:ea typeface="微软雅黑"/>
                <a:cs typeface="+mn-cs"/>
              </a:defRPr>
            </a:lvl2pPr>
          </a:lstStyle>
          <a:p>
            <a:pPr lvl="0"/>
            <a:r>
              <a:rPr lang="zh-CN" altLang="en-US"/>
              <a:t>编辑母版文本样式</a:t>
            </a:r>
          </a:p>
          <a:p>
            <a:pPr lvl="1"/>
            <a:r>
              <a:rPr lang="zh-CN" altLang="en-US"/>
              <a:t>第二级</a:t>
            </a:r>
          </a:p>
        </p:txBody>
      </p:sp>
      <p:sp>
        <p:nvSpPr>
          <p:cNvPr id="24" name="文本占位符 2"/>
          <p:cNvSpPr>
            <a:spLocks noGrp="1"/>
          </p:cNvSpPr>
          <p:nvPr>
            <p:ph idx="10"/>
          </p:nvPr>
        </p:nvSpPr>
        <p:spPr>
          <a:xfrm>
            <a:off x="6329801" y="1185496"/>
            <a:ext cx="5470064" cy="4970445"/>
          </a:xfrm>
          <a:prstGeom prst="rect">
            <a:avLst/>
          </a:prstGeom>
        </p:spPr>
        <p:txBody>
          <a:bodyPr rtlCol="0">
            <a:noAutofit/>
          </a:bodyPr>
          <a:lstStyle>
            <a:lvl1pPr>
              <a:defRPr kumimoji="1" lang="zh-CN" altLang="en-US" sz="2400" dirty="0" smtClean="0">
                <a:solidFill>
                  <a:schemeClr val="tx1">
                    <a:lumMod val="75000"/>
                    <a:lumOff val="25000"/>
                  </a:schemeClr>
                </a:solidFill>
              </a:defRPr>
            </a:lvl1pPr>
            <a:lvl2pPr>
              <a:defRPr kumimoji="1" lang="zh-CN" altLang="en-US" sz="2000" b="0" i="0" kern="1200" dirty="0" smtClean="0">
                <a:solidFill>
                  <a:schemeClr val="tx1">
                    <a:lumMod val="75000"/>
                    <a:lumOff val="25000"/>
                  </a:schemeClr>
                </a:solidFill>
                <a:latin typeface="+mn-lt"/>
                <a:ea typeface="微软雅黑"/>
                <a:cs typeface="+mn-cs"/>
              </a:defRPr>
            </a:lvl2pPr>
          </a:lstStyle>
          <a:p>
            <a:pPr lvl="0"/>
            <a:r>
              <a:rPr lang="zh-CN" altLang="en-US"/>
              <a:t>编辑母版文本样式</a:t>
            </a:r>
          </a:p>
          <a:p>
            <a:pPr lvl="1"/>
            <a:r>
              <a:rPr lang="zh-CN" altLang="en-US"/>
              <a:t>第二级</a:t>
            </a:r>
          </a:p>
        </p:txBody>
      </p:sp>
      <p:grpSp>
        <p:nvGrpSpPr>
          <p:cNvPr id="39" name="组合 38">
            <a:extLst>
              <a:ext uri="{FF2B5EF4-FFF2-40B4-BE49-F238E27FC236}">
                <a16:creationId xmlns:a16="http://schemas.microsoft.com/office/drawing/2014/main" xmlns="" id="{BCDE2E1A-3367-4218-BC20-C9A4BA102B08}"/>
              </a:ext>
            </a:extLst>
          </p:cNvPr>
          <p:cNvGrpSpPr/>
          <p:nvPr userDrawn="1"/>
        </p:nvGrpSpPr>
        <p:grpSpPr>
          <a:xfrm>
            <a:off x="12345481" y="4493684"/>
            <a:ext cx="1509183" cy="2000182"/>
            <a:chOff x="12345481" y="4493684"/>
            <a:chExt cx="1509183" cy="2000182"/>
          </a:xfrm>
        </p:grpSpPr>
        <p:sp>
          <p:nvSpPr>
            <p:cNvPr id="40" name="矩形 18">
              <a:extLst>
                <a:ext uri="{FF2B5EF4-FFF2-40B4-BE49-F238E27FC236}">
                  <a16:creationId xmlns:a16="http://schemas.microsoft.com/office/drawing/2014/main" xmlns="" id="{CA458619-75B0-4B28-A264-F3691050A8B8}"/>
                </a:ext>
              </a:extLst>
            </p:cNvPr>
            <p:cNvSpPr/>
            <p:nvPr/>
          </p:nvSpPr>
          <p:spPr bwMode="auto">
            <a:xfrm>
              <a:off x="12345481" y="4493684"/>
              <a:ext cx="338667" cy="338667"/>
            </a:xfrm>
            <a:prstGeom prst="rect">
              <a:avLst/>
            </a:prstGeom>
            <a:solidFill>
              <a:srgbClr val="00B4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1" name="文本框 19">
              <a:extLst>
                <a:ext uri="{FF2B5EF4-FFF2-40B4-BE49-F238E27FC236}">
                  <a16:creationId xmlns:a16="http://schemas.microsoft.com/office/drawing/2014/main" xmlns="" id="{BA1521FA-2693-481E-B94B-FE87E5A800CA}"/>
                </a:ext>
              </a:extLst>
            </p:cNvPr>
            <p:cNvSpPr txBox="1">
              <a:spLocks noChangeArrowheads="1"/>
            </p:cNvSpPr>
            <p:nvPr/>
          </p:nvSpPr>
          <p:spPr bwMode="auto">
            <a:xfrm>
              <a:off x="12635464" y="453601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G180, B255</a:t>
              </a:r>
              <a:endParaRPr kumimoji="1" lang="zh-CN" altLang="en-US" sz="933" i="1" dirty="0">
                <a:solidFill>
                  <a:schemeClr val="bg1"/>
                </a:solidFill>
                <a:latin typeface="Times"/>
                <a:ea typeface="Times"/>
                <a:cs typeface="Times"/>
              </a:endParaRPr>
            </a:p>
          </p:txBody>
        </p:sp>
        <p:sp>
          <p:nvSpPr>
            <p:cNvPr id="42" name="矩形 41">
              <a:extLst>
                <a:ext uri="{FF2B5EF4-FFF2-40B4-BE49-F238E27FC236}">
                  <a16:creationId xmlns:a16="http://schemas.microsoft.com/office/drawing/2014/main" xmlns="" id="{8E0B47C2-6D1F-43E9-AF5D-84AD272B7521}"/>
                </a:ext>
              </a:extLst>
            </p:cNvPr>
            <p:cNvSpPr/>
            <p:nvPr/>
          </p:nvSpPr>
          <p:spPr bwMode="auto">
            <a:xfrm>
              <a:off x="12345481" y="4901455"/>
              <a:ext cx="338667" cy="338667"/>
            </a:xfrm>
            <a:prstGeom prst="rect">
              <a:avLst/>
            </a:prstGeom>
            <a:solidFill>
              <a:srgbClr val="FF6E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3" name="矩形 42">
              <a:extLst>
                <a:ext uri="{FF2B5EF4-FFF2-40B4-BE49-F238E27FC236}">
                  <a16:creationId xmlns:a16="http://schemas.microsoft.com/office/drawing/2014/main" xmlns="" id="{A21AD7A8-2B3E-4804-A33F-A6605EA0A35C}"/>
                </a:ext>
              </a:extLst>
            </p:cNvPr>
            <p:cNvSpPr/>
            <p:nvPr/>
          </p:nvSpPr>
          <p:spPr bwMode="auto">
            <a:xfrm>
              <a:off x="12345481" y="5312337"/>
              <a:ext cx="338667" cy="338667"/>
            </a:xfrm>
            <a:prstGeom prst="rect">
              <a:avLst/>
            </a:prstGeom>
            <a:solidFill>
              <a:srgbClr val="D20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4" name="文本框 19">
              <a:extLst>
                <a:ext uri="{FF2B5EF4-FFF2-40B4-BE49-F238E27FC236}">
                  <a16:creationId xmlns:a16="http://schemas.microsoft.com/office/drawing/2014/main" xmlns="" id="{A39FE9BD-CE7E-4044-89C1-1759F5A9C2DB}"/>
                </a:ext>
              </a:extLst>
            </p:cNvPr>
            <p:cNvSpPr txBox="1">
              <a:spLocks noChangeArrowheads="1"/>
            </p:cNvSpPr>
            <p:nvPr userDrawn="1"/>
          </p:nvSpPr>
          <p:spPr bwMode="auto">
            <a:xfrm>
              <a:off x="12635464" y="4956064"/>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R255, G110, B0</a:t>
              </a:r>
              <a:endParaRPr kumimoji="1" lang="zh-CN" altLang="en-US" sz="933" i="1" dirty="0">
                <a:solidFill>
                  <a:schemeClr val="bg1"/>
                </a:solidFill>
                <a:latin typeface="Times"/>
                <a:ea typeface="Times"/>
                <a:cs typeface="Times"/>
              </a:endParaRPr>
            </a:p>
          </p:txBody>
        </p:sp>
        <p:sp>
          <p:nvSpPr>
            <p:cNvPr id="45" name="文本框 19">
              <a:extLst>
                <a:ext uri="{FF2B5EF4-FFF2-40B4-BE49-F238E27FC236}">
                  <a16:creationId xmlns:a16="http://schemas.microsoft.com/office/drawing/2014/main" xmlns="" id="{5737C63F-8320-4194-A078-A205BA950F4D}"/>
                </a:ext>
              </a:extLst>
            </p:cNvPr>
            <p:cNvSpPr txBox="1">
              <a:spLocks noChangeArrowheads="1"/>
            </p:cNvSpPr>
            <p:nvPr userDrawn="1"/>
          </p:nvSpPr>
          <p:spPr bwMode="auto">
            <a:xfrm>
              <a:off x="12635464" y="534788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R210, G0, B190</a:t>
              </a:r>
              <a:endParaRPr kumimoji="1" lang="zh-CN" altLang="en-US" sz="933" i="1" dirty="0">
                <a:solidFill>
                  <a:schemeClr val="bg1"/>
                </a:solidFill>
                <a:latin typeface="Times"/>
                <a:ea typeface="Times"/>
                <a:cs typeface="Times"/>
              </a:endParaRPr>
            </a:p>
          </p:txBody>
        </p:sp>
        <p:sp>
          <p:nvSpPr>
            <p:cNvPr id="46" name="矩形 45">
              <a:extLst>
                <a:ext uri="{FF2B5EF4-FFF2-40B4-BE49-F238E27FC236}">
                  <a16:creationId xmlns:a16="http://schemas.microsoft.com/office/drawing/2014/main" xmlns="" id="{3B1031D8-C860-41A0-A196-4A1095C29FF8}"/>
                </a:ext>
              </a:extLst>
            </p:cNvPr>
            <p:cNvSpPr/>
            <p:nvPr userDrawn="1"/>
          </p:nvSpPr>
          <p:spPr bwMode="auto">
            <a:xfrm>
              <a:off x="12345481" y="5710518"/>
              <a:ext cx="338667" cy="338667"/>
            </a:xfrm>
            <a:prstGeom prst="rect">
              <a:avLst/>
            </a:prstGeom>
            <a:solidFill>
              <a:srgbClr val="00F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7" name="文本框 19">
              <a:extLst>
                <a:ext uri="{FF2B5EF4-FFF2-40B4-BE49-F238E27FC236}">
                  <a16:creationId xmlns:a16="http://schemas.microsoft.com/office/drawing/2014/main" xmlns="" id="{BDFC6E93-FC3D-4D26-850A-DA25A72981E5}"/>
                </a:ext>
              </a:extLst>
            </p:cNvPr>
            <p:cNvSpPr txBox="1">
              <a:spLocks noChangeArrowheads="1"/>
            </p:cNvSpPr>
            <p:nvPr userDrawn="1"/>
          </p:nvSpPr>
          <p:spPr bwMode="auto">
            <a:xfrm>
              <a:off x="12635464" y="5746069"/>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G240, B190</a:t>
              </a:r>
              <a:endParaRPr kumimoji="1" lang="zh-CN" altLang="en-US" sz="933" i="1" dirty="0">
                <a:solidFill>
                  <a:schemeClr val="bg1"/>
                </a:solidFill>
                <a:latin typeface="Times"/>
                <a:ea typeface="Times"/>
                <a:cs typeface="Times"/>
              </a:endParaRPr>
            </a:p>
          </p:txBody>
        </p:sp>
        <p:sp>
          <p:nvSpPr>
            <p:cNvPr id="48" name="矩形 47">
              <a:extLst>
                <a:ext uri="{FF2B5EF4-FFF2-40B4-BE49-F238E27FC236}">
                  <a16:creationId xmlns:a16="http://schemas.microsoft.com/office/drawing/2014/main" xmlns="" id="{559157C6-E21C-4CBF-8C7E-1D1D8E753E7E}"/>
                </a:ext>
              </a:extLst>
            </p:cNvPr>
            <p:cNvSpPr/>
            <p:nvPr userDrawn="1"/>
          </p:nvSpPr>
          <p:spPr bwMode="auto">
            <a:xfrm>
              <a:off x="12345481" y="6155199"/>
              <a:ext cx="338667" cy="338667"/>
            </a:xfrm>
            <a:prstGeom prst="rect">
              <a:avLst/>
            </a:prstGeom>
            <a:solidFill>
              <a:srgbClr val="59575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9" name="文本框 19">
              <a:extLst>
                <a:ext uri="{FF2B5EF4-FFF2-40B4-BE49-F238E27FC236}">
                  <a16:creationId xmlns:a16="http://schemas.microsoft.com/office/drawing/2014/main" xmlns="" id="{4B9B5A4A-F2B0-4F04-AB48-48A6ED8557FE}"/>
                </a:ext>
              </a:extLst>
            </p:cNvPr>
            <p:cNvSpPr txBox="1">
              <a:spLocks noChangeArrowheads="1"/>
            </p:cNvSpPr>
            <p:nvPr userDrawn="1"/>
          </p:nvSpPr>
          <p:spPr bwMode="auto">
            <a:xfrm>
              <a:off x="12635464" y="6190750"/>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R89, G87, B87</a:t>
              </a:r>
              <a:endParaRPr kumimoji="1" lang="zh-CN" altLang="en-US" sz="933" i="1" dirty="0">
                <a:solidFill>
                  <a:schemeClr val="bg1"/>
                </a:solidFill>
                <a:latin typeface="Times"/>
                <a:ea typeface="Times"/>
                <a:cs typeface="Times"/>
              </a:endParaRPr>
            </a:p>
          </p:txBody>
        </p:sp>
      </p:grpSp>
      <p:sp>
        <p:nvSpPr>
          <p:cNvPr id="25" name="TextBox 16">
            <a:extLst>
              <a:ext uri="{FF2B5EF4-FFF2-40B4-BE49-F238E27FC236}">
                <a16:creationId xmlns:a16="http://schemas.microsoft.com/office/drawing/2014/main" xmlns="" id="{78852D1C-32E2-4839-816B-C6D06D2A912B}"/>
              </a:ext>
            </a:extLst>
          </p:cNvPr>
          <p:cNvSpPr txBox="1">
            <a:spLocks noChangeArrowheads="1"/>
          </p:cNvSpPr>
          <p:nvPr userDrawn="1"/>
        </p:nvSpPr>
        <p:spPr bwMode="auto">
          <a:xfrm>
            <a:off x="723901" y="6640825"/>
            <a:ext cx="2921000" cy="226484"/>
          </a:xfrm>
          <a:prstGeom prst="rect">
            <a:avLst/>
          </a:prstGeom>
          <a:noFill/>
          <a:ln w="9525">
            <a:noFill/>
            <a:miter lim="800000"/>
            <a:headEnd/>
            <a:tailEnd/>
          </a:ln>
        </p:spPr>
        <p:txBody>
          <a:bodyPr lIns="0" tIns="0" rIns="0" bIns="0"/>
          <a:lstStyle/>
          <a:p>
            <a:pPr>
              <a:defRPr/>
            </a:pPr>
            <a:r>
              <a:rPr kumimoji="1" lang="en-US" sz="800" dirty="0">
                <a:solidFill>
                  <a:schemeClr val="bg1">
                    <a:lumMod val="50000"/>
                  </a:schemeClr>
                </a:solidFill>
                <a:latin typeface="Arial" pitchFamily="34" charset="0"/>
                <a:cs typeface="Arial" pitchFamily="34" charset="0"/>
              </a:rPr>
              <a:t>© </a:t>
            </a:r>
            <a:r>
              <a:rPr kumimoji="1" lang="en-US" altLang="zh-CN" sz="800" dirty="0">
                <a:solidFill>
                  <a:schemeClr val="bg1">
                    <a:lumMod val="50000"/>
                  </a:schemeClr>
                </a:solidFill>
                <a:latin typeface="Arial" pitchFamily="34" charset="0"/>
                <a:cs typeface="Arial" pitchFamily="34" charset="0"/>
              </a:rPr>
              <a:t>Whale Cloud</a:t>
            </a:r>
            <a:r>
              <a:rPr kumimoji="1" lang="en-US" sz="800" dirty="0">
                <a:solidFill>
                  <a:schemeClr val="bg1">
                    <a:lumMod val="50000"/>
                  </a:schemeClr>
                </a:solidFill>
                <a:latin typeface="Arial" pitchFamily="34" charset="0"/>
                <a:cs typeface="Arial" pitchFamily="34" charset="0"/>
              </a:rPr>
              <a:t> Technology </a:t>
            </a:r>
            <a:r>
              <a:rPr kumimoji="1" lang="en-US" sz="800" dirty="0" err="1">
                <a:solidFill>
                  <a:schemeClr val="bg1">
                    <a:lumMod val="50000"/>
                  </a:schemeClr>
                </a:solidFill>
                <a:latin typeface="Arial" pitchFamily="34" charset="0"/>
                <a:cs typeface="Arial" pitchFamily="34" charset="0"/>
              </a:rPr>
              <a:t>Co.,Ltd</a:t>
            </a:r>
            <a:r>
              <a:rPr kumimoji="1" lang="en-US" sz="800" dirty="0">
                <a:solidFill>
                  <a:schemeClr val="bg1">
                    <a:lumMod val="50000"/>
                  </a:schemeClr>
                </a:solidFill>
                <a:latin typeface="Arial" pitchFamily="34" charset="0"/>
                <a:cs typeface="Arial" pitchFamily="34" charset="0"/>
              </a:rPr>
              <a:t>  All rights reserved</a:t>
            </a:r>
          </a:p>
        </p:txBody>
      </p:sp>
      <p:sp>
        <p:nvSpPr>
          <p:cNvPr id="26" name="Slide Number Placeholder 5">
            <a:extLst>
              <a:ext uri="{FF2B5EF4-FFF2-40B4-BE49-F238E27FC236}">
                <a16:creationId xmlns:a16="http://schemas.microsoft.com/office/drawing/2014/main" xmlns="" id="{34C7EA97-EB92-46C3-91AA-C4B8BB7613D3}"/>
              </a:ext>
            </a:extLst>
          </p:cNvPr>
          <p:cNvSpPr>
            <a:spLocks noGrp="1"/>
          </p:cNvSpPr>
          <p:nvPr userDrawn="1"/>
        </p:nvSpPr>
        <p:spPr bwMode="auto">
          <a:xfrm>
            <a:off x="317500" y="6448834"/>
            <a:ext cx="558800" cy="486833"/>
          </a:xfrm>
          <a:prstGeom prst="rect">
            <a:avLst/>
          </a:prstGeom>
          <a:noFill/>
          <a:ln w="9525">
            <a:noFill/>
            <a:miter lim="800000"/>
            <a:headEnd/>
            <a:tailEnd/>
          </a:ln>
        </p:spPr>
        <p:txBody>
          <a:bodyPr anchor="ctr"/>
          <a:lstStyle/>
          <a:p>
            <a:pPr>
              <a:defRPr/>
            </a:pPr>
            <a:fld id="{9B0B765D-2809-403D-8FBD-AF0D71987AE3}" type="slidenum">
              <a:rPr lang="en-US" sz="1050">
                <a:solidFill>
                  <a:schemeClr val="bg1">
                    <a:lumMod val="50000"/>
                  </a:schemeClr>
                </a:solidFill>
                <a:latin typeface="微软雅黑" pitchFamily="34" charset="-122"/>
                <a:ea typeface="微软雅黑" pitchFamily="34" charset="-122"/>
                <a:cs typeface="Arial" pitchFamily="34" charset="0"/>
              </a:rPr>
              <a:pPr>
                <a:defRPr/>
              </a:pPr>
              <a:t>‹#›</a:t>
            </a:fld>
            <a:endParaRPr lang="en-US" sz="1050" dirty="0">
              <a:solidFill>
                <a:schemeClr val="bg1">
                  <a:lumMod val="50000"/>
                </a:schemeClr>
              </a:solidFill>
              <a:latin typeface="微软雅黑" pitchFamily="34" charset="-122"/>
              <a:ea typeface="微软雅黑" pitchFamily="34" charset="-122"/>
              <a:cs typeface="Arial" pitchFamily="34" charset="0"/>
            </a:endParaRPr>
          </a:p>
        </p:txBody>
      </p:sp>
      <p:sp>
        <p:nvSpPr>
          <p:cNvPr id="27" name="Rectangle 8">
            <a:extLst>
              <a:ext uri="{FF2B5EF4-FFF2-40B4-BE49-F238E27FC236}">
                <a16:creationId xmlns:a16="http://schemas.microsoft.com/office/drawing/2014/main" xmlns="" id="{C07910EC-BE70-40FF-B163-A9CD14298F46}"/>
              </a:ext>
            </a:extLst>
          </p:cNvPr>
          <p:cNvSpPr>
            <a:spLocks noChangeArrowheads="1"/>
          </p:cNvSpPr>
          <p:nvPr userDrawn="1"/>
        </p:nvSpPr>
        <p:spPr bwMode="auto">
          <a:xfrm>
            <a:off x="12191999" y="1735613"/>
            <a:ext cx="1541585" cy="2280253"/>
          </a:xfrm>
          <a:prstGeom prst="rect">
            <a:avLst/>
          </a:prstGeom>
          <a:noFill/>
          <a:ln w="9525">
            <a:noFill/>
            <a:miter lim="800000"/>
            <a:headEnd/>
            <a:tailEnd/>
          </a:ln>
        </p:spPr>
        <p:txBody>
          <a:bodyPr wrap="square" lIns="124589" tIns="62300" rIns="124589" bIns="62300" anchor="b" anchorCtr="1">
            <a:spAutoFit/>
          </a:bodyPr>
          <a:lstStyle/>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40</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pt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olor</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Subtitle: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ype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20pt</a:t>
            </a: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en-US" sz="1000" noProof="1">
                <a:solidFill>
                  <a:schemeClr val="bg1"/>
                </a:solidFill>
                <a:latin typeface="微软雅黑" panose="020B0503020204020204" pitchFamily="34" charset="-122"/>
                <a:ea typeface="微软雅黑" panose="020B0503020204020204" pitchFamily="34" charset="-122"/>
                <a:cs typeface="Heiti SC Light"/>
              </a:rPr>
              <a:t>35</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深色</a:t>
            </a: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Content: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Size：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14</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pt</a:t>
            </a: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黑色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,25%</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淡色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p:txBody>
      </p:sp>
      <p:pic>
        <p:nvPicPr>
          <p:cNvPr id="28" name="图片 27">
            <a:extLst>
              <a:ext uri="{FF2B5EF4-FFF2-40B4-BE49-F238E27FC236}">
                <a16:creationId xmlns:a16="http://schemas.microsoft.com/office/drawing/2014/main" xmlns="" id="{8A83CC89-3247-4366-ABD0-EE4F5C36F03C}"/>
              </a:ext>
            </a:extLst>
          </p:cNvPr>
          <p:cNvPicPr>
            <a:picLocks noChangeAspect="1"/>
          </p:cNvPicPr>
          <p:nvPr userDrawn="1"/>
        </p:nvPicPr>
        <p:blipFill>
          <a:blip r:embed="rId3"/>
          <a:stretch>
            <a:fillRect/>
          </a:stretch>
        </p:blipFill>
        <p:spPr>
          <a:xfrm>
            <a:off x="9786452" y="359505"/>
            <a:ext cx="2021827" cy="436715"/>
          </a:xfrm>
          <a:prstGeom prst="rect">
            <a:avLst/>
          </a:prstGeom>
        </p:spPr>
      </p:pic>
      <p:sp>
        <p:nvSpPr>
          <p:cNvPr id="34" name="标题 13">
            <a:extLst>
              <a:ext uri="{FF2B5EF4-FFF2-40B4-BE49-F238E27FC236}">
                <a16:creationId xmlns:a16="http://schemas.microsoft.com/office/drawing/2014/main" xmlns="" id="{33FF657F-1437-4D2B-BD25-B085F33FA30F}"/>
              </a:ext>
            </a:extLst>
          </p:cNvPr>
          <p:cNvSpPr>
            <a:spLocks noGrp="1"/>
          </p:cNvSpPr>
          <p:nvPr>
            <p:ph type="title"/>
          </p:nvPr>
        </p:nvSpPr>
        <p:spPr>
          <a:xfrm>
            <a:off x="448183" y="350713"/>
            <a:ext cx="8870400" cy="660376"/>
          </a:xfrm>
          <a:prstGeom prst="rect">
            <a:avLst/>
          </a:prstGeom>
        </p:spPr>
        <p:txBody>
          <a:bodyPr rtlCol="0">
            <a:noAutofit/>
          </a:bodyPr>
          <a:lstStyle>
            <a:lvl1pPr>
              <a:defRPr lang="zh-CN" altLang="en-US" dirty="0">
                <a:solidFill>
                  <a:srgbClr val="00B4FF"/>
                </a:solidFill>
              </a:defRPr>
            </a:lvl1pPr>
          </a:lstStyle>
          <a:p>
            <a:pPr lvl="0"/>
            <a:r>
              <a:rPr lang="zh-CN" altLang="en-US"/>
              <a:t>单击此处编辑母版标题样式</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内容">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xmlns="" id="{EF23367E-2DE7-4781-BDEF-3688A31B4CAE}"/>
              </a:ext>
            </a:extLst>
          </p:cNvPr>
          <p:cNvPicPr>
            <a:picLocks noChangeAspect="1"/>
          </p:cNvPicPr>
          <p:nvPr userDrawn="1"/>
        </p:nvPicPr>
        <p:blipFill>
          <a:blip r:embed="rId2"/>
          <a:stretch>
            <a:fillRect/>
          </a:stretch>
        </p:blipFill>
        <p:spPr>
          <a:xfrm>
            <a:off x="0" y="5706000"/>
            <a:ext cx="12192000" cy="1152000"/>
          </a:xfrm>
          <a:prstGeom prst="rect">
            <a:avLst/>
          </a:prstGeom>
        </p:spPr>
      </p:pic>
      <p:sp>
        <p:nvSpPr>
          <p:cNvPr id="9" name="文本占位符 2"/>
          <p:cNvSpPr>
            <a:spLocks noGrp="1"/>
          </p:cNvSpPr>
          <p:nvPr>
            <p:ph idx="1"/>
          </p:nvPr>
        </p:nvSpPr>
        <p:spPr>
          <a:xfrm>
            <a:off x="448184" y="1185496"/>
            <a:ext cx="6721992" cy="4970445"/>
          </a:xfrm>
          <a:prstGeom prst="rect">
            <a:avLst/>
          </a:prstGeom>
        </p:spPr>
        <p:txBody>
          <a:bodyPr rtlCol="0">
            <a:noAutofit/>
          </a:bodyPr>
          <a:lstStyle>
            <a:lvl1pPr marL="0" marR="0" indent="0" algn="l" defTabSz="609585" rtl="0" eaLnBrk="1" fontAlgn="auto" latinLnBrk="0" hangingPunct="1">
              <a:lnSpc>
                <a:spcPct val="120000"/>
              </a:lnSpc>
              <a:spcBef>
                <a:spcPct val="0"/>
              </a:spcBef>
              <a:spcAft>
                <a:spcPts val="0"/>
              </a:spcAft>
              <a:buClrTx/>
              <a:buSzTx/>
              <a:buFont typeface="Arial"/>
              <a:buNone/>
              <a:tabLst/>
              <a:defRPr kumimoji="1" lang="zh-CN" altLang="en-US" sz="2400" dirty="0" smtClean="0">
                <a:solidFill>
                  <a:schemeClr val="tx1">
                    <a:lumMod val="75000"/>
                    <a:lumOff val="25000"/>
                  </a:schemeClr>
                </a:solidFill>
              </a:defRPr>
            </a:lvl1pPr>
            <a:lvl2pPr>
              <a:defRPr kumimoji="1" lang="zh-CN" altLang="en-US" sz="1867" b="0" i="0" kern="1200" dirty="0" smtClean="0">
                <a:solidFill>
                  <a:srgbClr val="404040"/>
                </a:solidFill>
                <a:latin typeface="+mn-lt"/>
                <a:ea typeface="微软雅黑"/>
                <a:cs typeface="+mn-cs"/>
              </a:defRPr>
            </a:lvl2pPr>
          </a:lstStyle>
          <a:p>
            <a:pPr lvl="0"/>
            <a:r>
              <a:rPr lang="zh-CN" altLang="en-US"/>
              <a:t>编辑母版文本样式</a:t>
            </a:r>
          </a:p>
        </p:txBody>
      </p:sp>
      <p:sp>
        <p:nvSpPr>
          <p:cNvPr id="24" name="文本占位符 2"/>
          <p:cNvSpPr>
            <a:spLocks noGrp="1"/>
          </p:cNvSpPr>
          <p:nvPr>
            <p:ph idx="10"/>
          </p:nvPr>
        </p:nvSpPr>
        <p:spPr>
          <a:xfrm>
            <a:off x="7571198" y="1185496"/>
            <a:ext cx="4228668" cy="4970445"/>
          </a:xfrm>
          <a:prstGeom prst="rect">
            <a:avLst/>
          </a:prstGeom>
        </p:spPr>
        <p:txBody>
          <a:bodyPr rtlCol="0">
            <a:noAutofit/>
          </a:bodyPr>
          <a:lstStyle>
            <a:lvl1pPr marL="0" marR="0" indent="0" algn="l" defTabSz="609585" rtl="0" eaLnBrk="1" fontAlgn="auto" latinLnBrk="0" hangingPunct="1">
              <a:lnSpc>
                <a:spcPct val="120000"/>
              </a:lnSpc>
              <a:spcBef>
                <a:spcPct val="0"/>
              </a:spcBef>
              <a:spcAft>
                <a:spcPts val="0"/>
              </a:spcAft>
              <a:buClrTx/>
              <a:buSzTx/>
              <a:buFont typeface="Arial"/>
              <a:buNone/>
              <a:tabLst/>
              <a:defRPr kumimoji="1" lang="zh-CN" altLang="en-US" sz="2400">
                <a:solidFill>
                  <a:schemeClr val="tx1">
                    <a:lumMod val="75000"/>
                    <a:lumOff val="25000"/>
                  </a:schemeClr>
                </a:solidFill>
              </a:defRPr>
            </a:lvl1pPr>
            <a:lvl2pPr>
              <a:defRPr kumimoji="1" lang="zh-CN" altLang="en-US" sz="1867" b="0" i="0" kern="1200" dirty="0" smtClean="0">
                <a:solidFill>
                  <a:srgbClr val="404040"/>
                </a:solidFill>
                <a:latin typeface="+mn-lt"/>
                <a:ea typeface="微软雅黑"/>
                <a:cs typeface="+mn-cs"/>
              </a:defRPr>
            </a:lvl2pPr>
          </a:lstStyle>
          <a:p>
            <a:pPr lvl="0"/>
            <a:r>
              <a:rPr lang="zh-CN" altLang="en-US"/>
              <a:t>编辑母版文本样式</a:t>
            </a:r>
          </a:p>
        </p:txBody>
      </p:sp>
      <p:grpSp>
        <p:nvGrpSpPr>
          <p:cNvPr id="39" name="组合 38">
            <a:extLst>
              <a:ext uri="{FF2B5EF4-FFF2-40B4-BE49-F238E27FC236}">
                <a16:creationId xmlns:a16="http://schemas.microsoft.com/office/drawing/2014/main" xmlns="" id="{88062F10-59E9-4C81-9321-590702D77C5D}"/>
              </a:ext>
            </a:extLst>
          </p:cNvPr>
          <p:cNvGrpSpPr/>
          <p:nvPr userDrawn="1"/>
        </p:nvGrpSpPr>
        <p:grpSpPr>
          <a:xfrm>
            <a:off x="12345481" y="4493684"/>
            <a:ext cx="1509183" cy="2000182"/>
            <a:chOff x="12345481" y="4493684"/>
            <a:chExt cx="1509183" cy="2000182"/>
          </a:xfrm>
        </p:grpSpPr>
        <p:sp>
          <p:nvSpPr>
            <p:cNvPr id="40" name="矩形 18">
              <a:extLst>
                <a:ext uri="{FF2B5EF4-FFF2-40B4-BE49-F238E27FC236}">
                  <a16:creationId xmlns:a16="http://schemas.microsoft.com/office/drawing/2014/main" xmlns="" id="{6D9BBFE0-CE15-454F-AADC-5C129089618C}"/>
                </a:ext>
              </a:extLst>
            </p:cNvPr>
            <p:cNvSpPr/>
            <p:nvPr/>
          </p:nvSpPr>
          <p:spPr bwMode="auto">
            <a:xfrm>
              <a:off x="12345481" y="4493684"/>
              <a:ext cx="338667" cy="338667"/>
            </a:xfrm>
            <a:prstGeom prst="rect">
              <a:avLst/>
            </a:prstGeom>
            <a:solidFill>
              <a:srgbClr val="00B4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1" name="文本框 19">
              <a:extLst>
                <a:ext uri="{FF2B5EF4-FFF2-40B4-BE49-F238E27FC236}">
                  <a16:creationId xmlns:a16="http://schemas.microsoft.com/office/drawing/2014/main" xmlns="" id="{4971B50E-660C-4B9F-8C97-F241146FFDCA}"/>
                </a:ext>
              </a:extLst>
            </p:cNvPr>
            <p:cNvSpPr txBox="1">
              <a:spLocks noChangeArrowheads="1"/>
            </p:cNvSpPr>
            <p:nvPr/>
          </p:nvSpPr>
          <p:spPr bwMode="auto">
            <a:xfrm>
              <a:off x="12635464" y="453601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G180, B255</a:t>
              </a:r>
              <a:endParaRPr kumimoji="1" lang="zh-CN" altLang="en-US" sz="933" i="1" dirty="0">
                <a:solidFill>
                  <a:schemeClr val="bg1"/>
                </a:solidFill>
                <a:latin typeface="Times"/>
                <a:ea typeface="Times"/>
                <a:cs typeface="Times"/>
              </a:endParaRPr>
            </a:p>
          </p:txBody>
        </p:sp>
        <p:sp>
          <p:nvSpPr>
            <p:cNvPr id="42" name="矩形 41">
              <a:extLst>
                <a:ext uri="{FF2B5EF4-FFF2-40B4-BE49-F238E27FC236}">
                  <a16:creationId xmlns:a16="http://schemas.microsoft.com/office/drawing/2014/main" xmlns="" id="{37DA7DBE-07A4-415D-9519-E67D31E228AA}"/>
                </a:ext>
              </a:extLst>
            </p:cNvPr>
            <p:cNvSpPr/>
            <p:nvPr/>
          </p:nvSpPr>
          <p:spPr bwMode="auto">
            <a:xfrm>
              <a:off x="12345481" y="4901455"/>
              <a:ext cx="338667" cy="338667"/>
            </a:xfrm>
            <a:prstGeom prst="rect">
              <a:avLst/>
            </a:prstGeom>
            <a:solidFill>
              <a:srgbClr val="FF6E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3" name="矩形 42">
              <a:extLst>
                <a:ext uri="{FF2B5EF4-FFF2-40B4-BE49-F238E27FC236}">
                  <a16:creationId xmlns:a16="http://schemas.microsoft.com/office/drawing/2014/main" xmlns="" id="{0A198D9E-5E6F-4869-B05C-F5C617634921}"/>
                </a:ext>
              </a:extLst>
            </p:cNvPr>
            <p:cNvSpPr/>
            <p:nvPr/>
          </p:nvSpPr>
          <p:spPr bwMode="auto">
            <a:xfrm>
              <a:off x="12345481" y="5312337"/>
              <a:ext cx="338667" cy="338667"/>
            </a:xfrm>
            <a:prstGeom prst="rect">
              <a:avLst/>
            </a:prstGeom>
            <a:solidFill>
              <a:srgbClr val="D20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4" name="文本框 19">
              <a:extLst>
                <a:ext uri="{FF2B5EF4-FFF2-40B4-BE49-F238E27FC236}">
                  <a16:creationId xmlns:a16="http://schemas.microsoft.com/office/drawing/2014/main" xmlns="" id="{742242B4-ECA1-483A-A19E-AD8D8C622A56}"/>
                </a:ext>
              </a:extLst>
            </p:cNvPr>
            <p:cNvSpPr txBox="1">
              <a:spLocks noChangeArrowheads="1"/>
            </p:cNvSpPr>
            <p:nvPr userDrawn="1"/>
          </p:nvSpPr>
          <p:spPr bwMode="auto">
            <a:xfrm>
              <a:off x="12635464" y="4956064"/>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R255, G110, B0</a:t>
              </a:r>
              <a:endParaRPr kumimoji="1" lang="zh-CN" altLang="en-US" sz="933" i="1" dirty="0">
                <a:solidFill>
                  <a:schemeClr val="bg1"/>
                </a:solidFill>
                <a:latin typeface="Times"/>
                <a:ea typeface="Times"/>
                <a:cs typeface="Times"/>
              </a:endParaRPr>
            </a:p>
          </p:txBody>
        </p:sp>
        <p:sp>
          <p:nvSpPr>
            <p:cNvPr id="45" name="文本框 19">
              <a:extLst>
                <a:ext uri="{FF2B5EF4-FFF2-40B4-BE49-F238E27FC236}">
                  <a16:creationId xmlns:a16="http://schemas.microsoft.com/office/drawing/2014/main" xmlns="" id="{74C66E57-B931-4458-A9F9-2F17DA999CA0}"/>
                </a:ext>
              </a:extLst>
            </p:cNvPr>
            <p:cNvSpPr txBox="1">
              <a:spLocks noChangeArrowheads="1"/>
            </p:cNvSpPr>
            <p:nvPr userDrawn="1"/>
          </p:nvSpPr>
          <p:spPr bwMode="auto">
            <a:xfrm>
              <a:off x="12635464" y="534788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R210, G0, B190</a:t>
              </a:r>
              <a:endParaRPr kumimoji="1" lang="zh-CN" altLang="en-US" sz="933" i="1" dirty="0">
                <a:solidFill>
                  <a:schemeClr val="bg1"/>
                </a:solidFill>
                <a:latin typeface="Times"/>
                <a:ea typeface="Times"/>
                <a:cs typeface="Times"/>
              </a:endParaRPr>
            </a:p>
          </p:txBody>
        </p:sp>
        <p:sp>
          <p:nvSpPr>
            <p:cNvPr id="46" name="矩形 45">
              <a:extLst>
                <a:ext uri="{FF2B5EF4-FFF2-40B4-BE49-F238E27FC236}">
                  <a16:creationId xmlns:a16="http://schemas.microsoft.com/office/drawing/2014/main" xmlns="" id="{76079AEA-2450-4B13-8E91-F614920AEDC6}"/>
                </a:ext>
              </a:extLst>
            </p:cNvPr>
            <p:cNvSpPr/>
            <p:nvPr userDrawn="1"/>
          </p:nvSpPr>
          <p:spPr bwMode="auto">
            <a:xfrm>
              <a:off x="12345481" y="5710518"/>
              <a:ext cx="338667" cy="338667"/>
            </a:xfrm>
            <a:prstGeom prst="rect">
              <a:avLst/>
            </a:prstGeom>
            <a:solidFill>
              <a:srgbClr val="00F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7" name="文本框 19">
              <a:extLst>
                <a:ext uri="{FF2B5EF4-FFF2-40B4-BE49-F238E27FC236}">
                  <a16:creationId xmlns:a16="http://schemas.microsoft.com/office/drawing/2014/main" xmlns="" id="{3DF67BBE-9D43-4E0C-B6B5-D01E8B704CB5}"/>
                </a:ext>
              </a:extLst>
            </p:cNvPr>
            <p:cNvSpPr txBox="1">
              <a:spLocks noChangeArrowheads="1"/>
            </p:cNvSpPr>
            <p:nvPr userDrawn="1"/>
          </p:nvSpPr>
          <p:spPr bwMode="auto">
            <a:xfrm>
              <a:off x="12635464" y="5746069"/>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G240, B190</a:t>
              </a:r>
              <a:endParaRPr kumimoji="1" lang="zh-CN" altLang="en-US" sz="933" i="1" dirty="0">
                <a:solidFill>
                  <a:schemeClr val="bg1"/>
                </a:solidFill>
                <a:latin typeface="Times"/>
                <a:ea typeface="Times"/>
                <a:cs typeface="Times"/>
              </a:endParaRPr>
            </a:p>
          </p:txBody>
        </p:sp>
        <p:sp>
          <p:nvSpPr>
            <p:cNvPr id="48" name="矩形 47">
              <a:extLst>
                <a:ext uri="{FF2B5EF4-FFF2-40B4-BE49-F238E27FC236}">
                  <a16:creationId xmlns:a16="http://schemas.microsoft.com/office/drawing/2014/main" xmlns="" id="{81CAACBE-F486-4BBC-A23C-AE67C8239878}"/>
                </a:ext>
              </a:extLst>
            </p:cNvPr>
            <p:cNvSpPr/>
            <p:nvPr userDrawn="1"/>
          </p:nvSpPr>
          <p:spPr bwMode="auto">
            <a:xfrm>
              <a:off x="12345481" y="6155199"/>
              <a:ext cx="338667" cy="338667"/>
            </a:xfrm>
            <a:prstGeom prst="rect">
              <a:avLst/>
            </a:prstGeom>
            <a:solidFill>
              <a:srgbClr val="59575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49" name="文本框 19">
              <a:extLst>
                <a:ext uri="{FF2B5EF4-FFF2-40B4-BE49-F238E27FC236}">
                  <a16:creationId xmlns:a16="http://schemas.microsoft.com/office/drawing/2014/main" xmlns="" id="{35DD3AB8-0A13-443D-9F16-0DDF433B55DA}"/>
                </a:ext>
              </a:extLst>
            </p:cNvPr>
            <p:cNvSpPr txBox="1">
              <a:spLocks noChangeArrowheads="1"/>
            </p:cNvSpPr>
            <p:nvPr userDrawn="1"/>
          </p:nvSpPr>
          <p:spPr bwMode="auto">
            <a:xfrm>
              <a:off x="12635464" y="6190750"/>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R89, G87, B87</a:t>
              </a:r>
              <a:endParaRPr kumimoji="1" lang="zh-CN" altLang="en-US" sz="933" i="1" dirty="0">
                <a:solidFill>
                  <a:schemeClr val="bg1"/>
                </a:solidFill>
                <a:latin typeface="Times"/>
                <a:ea typeface="Times"/>
                <a:cs typeface="Times"/>
              </a:endParaRPr>
            </a:p>
          </p:txBody>
        </p:sp>
      </p:grpSp>
      <p:sp>
        <p:nvSpPr>
          <p:cNvPr id="25" name="TextBox 16">
            <a:extLst>
              <a:ext uri="{FF2B5EF4-FFF2-40B4-BE49-F238E27FC236}">
                <a16:creationId xmlns:a16="http://schemas.microsoft.com/office/drawing/2014/main" xmlns="" id="{7EAB2FF9-5729-46DE-B093-E4309E6A1D68}"/>
              </a:ext>
            </a:extLst>
          </p:cNvPr>
          <p:cNvSpPr txBox="1">
            <a:spLocks noChangeArrowheads="1"/>
          </p:cNvSpPr>
          <p:nvPr userDrawn="1"/>
        </p:nvSpPr>
        <p:spPr bwMode="auto">
          <a:xfrm>
            <a:off x="723901" y="6640825"/>
            <a:ext cx="2921000" cy="226484"/>
          </a:xfrm>
          <a:prstGeom prst="rect">
            <a:avLst/>
          </a:prstGeom>
          <a:noFill/>
          <a:ln w="9525">
            <a:noFill/>
            <a:miter lim="800000"/>
            <a:headEnd/>
            <a:tailEnd/>
          </a:ln>
        </p:spPr>
        <p:txBody>
          <a:bodyPr lIns="0" tIns="0" rIns="0" bIns="0"/>
          <a:lstStyle/>
          <a:p>
            <a:pPr>
              <a:defRPr/>
            </a:pPr>
            <a:r>
              <a:rPr kumimoji="1" lang="en-US" sz="800" dirty="0">
                <a:solidFill>
                  <a:schemeClr val="bg1">
                    <a:lumMod val="50000"/>
                  </a:schemeClr>
                </a:solidFill>
                <a:latin typeface="Arial" pitchFamily="34" charset="0"/>
                <a:cs typeface="Arial" pitchFamily="34" charset="0"/>
              </a:rPr>
              <a:t>© </a:t>
            </a:r>
            <a:r>
              <a:rPr kumimoji="1" lang="en-US" altLang="zh-CN" sz="800" dirty="0">
                <a:solidFill>
                  <a:schemeClr val="bg1">
                    <a:lumMod val="50000"/>
                  </a:schemeClr>
                </a:solidFill>
                <a:latin typeface="Arial" pitchFamily="34" charset="0"/>
                <a:cs typeface="Arial" pitchFamily="34" charset="0"/>
              </a:rPr>
              <a:t>Whale Cloud</a:t>
            </a:r>
            <a:r>
              <a:rPr kumimoji="1" lang="en-US" sz="800" dirty="0">
                <a:solidFill>
                  <a:schemeClr val="bg1">
                    <a:lumMod val="50000"/>
                  </a:schemeClr>
                </a:solidFill>
                <a:latin typeface="Arial" pitchFamily="34" charset="0"/>
                <a:cs typeface="Arial" pitchFamily="34" charset="0"/>
              </a:rPr>
              <a:t> Technology </a:t>
            </a:r>
            <a:r>
              <a:rPr kumimoji="1" lang="en-US" sz="800" dirty="0" err="1">
                <a:solidFill>
                  <a:schemeClr val="bg1">
                    <a:lumMod val="50000"/>
                  </a:schemeClr>
                </a:solidFill>
                <a:latin typeface="Arial" pitchFamily="34" charset="0"/>
                <a:cs typeface="Arial" pitchFamily="34" charset="0"/>
              </a:rPr>
              <a:t>Co.,Ltd</a:t>
            </a:r>
            <a:r>
              <a:rPr kumimoji="1" lang="en-US" sz="800" dirty="0">
                <a:solidFill>
                  <a:schemeClr val="bg1">
                    <a:lumMod val="50000"/>
                  </a:schemeClr>
                </a:solidFill>
                <a:latin typeface="Arial" pitchFamily="34" charset="0"/>
                <a:cs typeface="Arial" pitchFamily="34" charset="0"/>
              </a:rPr>
              <a:t>  All rights reserved</a:t>
            </a:r>
          </a:p>
        </p:txBody>
      </p:sp>
      <p:sp>
        <p:nvSpPr>
          <p:cNvPr id="26" name="Slide Number Placeholder 5">
            <a:extLst>
              <a:ext uri="{FF2B5EF4-FFF2-40B4-BE49-F238E27FC236}">
                <a16:creationId xmlns:a16="http://schemas.microsoft.com/office/drawing/2014/main" xmlns="" id="{50511850-C87E-459E-A695-290886D1A0DD}"/>
              </a:ext>
            </a:extLst>
          </p:cNvPr>
          <p:cNvSpPr>
            <a:spLocks noGrp="1"/>
          </p:cNvSpPr>
          <p:nvPr userDrawn="1"/>
        </p:nvSpPr>
        <p:spPr bwMode="auto">
          <a:xfrm>
            <a:off x="317500" y="6448834"/>
            <a:ext cx="558800" cy="486833"/>
          </a:xfrm>
          <a:prstGeom prst="rect">
            <a:avLst/>
          </a:prstGeom>
          <a:noFill/>
          <a:ln w="9525">
            <a:noFill/>
            <a:miter lim="800000"/>
            <a:headEnd/>
            <a:tailEnd/>
          </a:ln>
        </p:spPr>
        <p:txBody>
          <a:bodyPr anchor="ctr"/>
          <a:lstStyle/>
          <a:p>
            <a:pPr>
              <a:defRPr/>
            </a:pPr>
            <a:fld id="{9B0B765D-2809-403D-8FBD-AF0D71987AE3}" type="slidenum">
              <a:rPr lang="en-US" sz="1050">
                <a:solidFill>
                  <a:schemeClr val="bg1">
                    <a:lumMod val="50000"/>
                  </a:schemeClr>
                </a:solidFill>
                <a:latin typeface="微软雅黑" pitchFamily="34" charset="-122"/>
                <a:ea typeface="微软雅黑" pitchFamily="34" charset="-122"/>
                <a:cs typeface="Arial" pitchFamily="34" charset="0"/>
              </a:rPr>
              <a:pPr>
                <a:defRPr/>
              </a:pPr>
              <a:t>‹#›</a:t>
            </a:fld>
            <a:endParaRPr lang="en-US" sz="1050" dirty="0">
              <a:solidFill>
                <a:schemeClr val="bg1">
                  <a:lumMod val="50000"/>
                </a:schemeClr>
              </a:solidFill>
              <a:latin typeface="微软雅黑" pitchFamily="34" charset="-122"/>
              <a:ea typeface="微软雅黑" pitchFamily="34" charset="-122"/>
              <a:cs typeface="Arial" pitchFamily="34" charset="0"/>
            </a:endParaRPr>
          </a:p>
        </p:txBody>
      </p:sp>
      <p:sp>
        <p:nvSpPr>
          <p:cNvPr id="27" name="Rectangle 8">
            <a:extLst>
              <a:ext uri="{FF2B5EF4-FFF2-40B4-BE49-F238E27FC236}">
                <a16:creationId xmlns:a16="http://schemas.microsoft.com/office/drawing/2014/main" xmlns="" id="{8EE06D24-8579-4381-9AE7-8BE1B51BB5F7}"/>
              </a:ext>
            </a:extLst>
          </p:cNvPr>
          <p:cNvSpPr>
            <a:spLocks noChangeArrowheads="1"/>
          </p:cNvSpPr>
          <p:nvPr userDrawn="1"/>
        </p:nvSpPr>
        <p:spPr bwMode="auto">
          <a:xfrm>
            <a:off x="12191999" y="1735613"/>
            <a:ext cx="1541585" cy="2280253"/>
          </a:xfrm>
          <a:prstGeom prst="rect">
            <a:avLst/>
          </a:prstGeom>
          <a:noFill/>
          <a:ln w="9525">
            <a:noFill/>
            <a:miter lim="800000"/>
            <a:headEnd/>
            <a:tailEnd/>
          </a:ln>
        </p:spPr>
        <p:txBody>
          <a:bodyPr wrap="square" lIns="124589" tIns="62300" rIns="124589" bIns="62300" anchor="b" anchorCtr="1">
            <a:spAutoFit/>
          </a:bodyPr>
          <a:lstStyle/>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40</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pt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olor</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Subtitle: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ype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20pt</a:t>
            </a: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en-US" sz="1000" noProof="1">
                <a:solidFill>
                  <a:schemeClr val="bg1"/>
                </a:solidFill>
                <a:latin typeface="微软雅黑" panose="020B0503020204020204" pitchFamily="34" charset="-122"/>
                <a:ea typeface="微软雅黑" panose="020B0503020204020204" pitchFamily="34" charset="-122"/>
                <a:cs typeface="Heiti SC Light"/>
              </a:rPr>
              <a:t>35</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深色</a:t>
            </a: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Content: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Size：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14</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pt</a:t>
            </a: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黑色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,25%</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淡色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p:txBody>
      </p:sp>
      <p:pic>
        <p:nvPicPr>
          <p:cNvPr id="28" name="图片 27">
            <a:extLst>
              <a:ext uri="{FF2B5EF4-FFF2-40B4-BE49-F238E27FC236}">
                <a16:creationId xmlns:a16="http://schemas.microsoft.com/office/drawing/2014/main" xmlns="" id="{0160C588-6B23-49F6-9BBE-C751346F8333}"/>
              </a:ext>
            </a:extLst>
          </p:cNvPr>
          <p:cNvPicPr>
            <a:picLocks noChangeAspect="1"/>
          </p:cNvPicPr>
          <p:nvPr userDrawn="1"/>
        </p:nvPicPr>
        <p:blipFill>
          <a:blip r:embed="rId3"/>
          <a:stretch>
            <a:fillRect/>
          </a:stretch>
        </p:blipFill>
        <p:spPr>
          <a:xfrm>
            <a:off x="9786452" y="359505"/>
            <a:ext cx="2021827" cy="436715"/>
          </a:xfrm>
          <a:prstGeom prst="rect">
            <a:avLst/>
          </a:prstGeom>
        </p:spPr>
      </p:pic>
      <p:sp>
        <p:nvSpPr>
          <p:cNvPr id="37" name="标题 13">
            <a:extLst>
              <a:ext uri="{FF2B5EF4-FFF2-40B4-BE49-F238E27FC236}">
                <a16:creationId xmlns:a16="http://schemas.microsoft.com/office/drawing/2014/main" xmlns="" id="{8DDB6485-2B85-483B-98E9-C84A39FD8058}"/>
              </a:ext>
            </a:extLst>
          </p:cNvPr>
          <p:cNvSpPr>
            <a:spLocks noGrp="1"/>
          </p:cNvSpPr>
          <p:nvPr>
            <p:ph type="title"/>
          </p:nvPr>
        </p:nvSpPr>
        <p:spPr>
          <a:xfrm>
            <a:off x="448183" y="350713"/>
            <a:ext cx="8870400" cy="660376"/>
          </a:xfrm>
          <a:prstGeom prst="rect">
            <a:avLst/>
          </a:prstGeom>
        </p:spPr>
        <p:txBody>
          <a:bodyPr rtlCol="0">
            <a:noAutofit/>
          </a:bodyPr>
          <a:lstStyle>
            <a:lvl1pPr>
              <a:defRPr lang="zh-CN" altLang="en-US" dirty="0">
                <a:solidFill>
                  <a:srgbClr val="00B4FF"/>
                </a:solidFill>
              </a:defRPr>
            </a:lvl1pPr>
          </a:lstStyle>
          <a:p>
            <a:pPr lvl="0"/>
            <a:r>
              <a:rPr lang="zh-CN" altLang="en-US"/>
              <a:t>单击此处编辑母版标题样式</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感谢">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8601047" y="2955779"/>
            <a:ext cx="2340190" cy="946442"/>
          </a:xfrm>
          <a:prstGeom prst="rect">
            <a:avLst/>
          </a:prstGeom>
        </p:spPr>
        <p:txBody>
          <a:bodyPr rtlCol="0">
            <a:noAutofit/>
          </a:bodyPr>
          <a:lstStyle>
            <a:lvl1pPr>
              <a:defRPr lang="en-US" sz="4400" baseline="0" dirty="0">
                <a:solidFill>
                  <a:schemeClr val="bg1"/>
                </a:solidFill>
                <a:latin typeface="Microsoft YaHei"/>
                <a:cs typeface="Microsoft YaHei"/>
              </a:defRPr>
            </a:lvl1pPr>
          </a:lstStyle>
          <a:p>
            <a:pPr lvl="0"/>
            <a:r>
              <a:rPr lang="zh-CN" altLang="en-US" dirty="0"/>
              <a:t>谢 谢！</a:t>
            </a:r>
            <a:endParaRPr lang="en-US" dirty="0"/>
          </a:p>
        </p:txBody>
      </p:sp>
      <p:grpSp>
        <p:nvGrpSpPr>
          <p:cNvPr id="9" name="组合 8">
            <a:extLst>
              <a:ext uri="{FF2B5EF4-FFF2-40B4-BE49-F238E27FC236}">
                <a16:creationId xmlns:a16="http://schemas.microsoft.com/office/drawing/2014/main" xmlns="" id="{54348B51-0F85-4764-94A0-F6E733B44C6F}"/>
              </a:ext>
            </a:extLst>
          </p:cNvPr>
          <p:cNvGrpSpPr/>
          <p:nvPr userDrawn="1"/>
        </p:nvGrpSpPr>
        <p:grpSpPr>
          <a:xfrm>
            <a:off x="12345481" y="4493684"/>
            <a:ext cx="1509183" cy="2000182"/>
            <a:chOff x="12345481" y="4493684"/>
            <a:chExt cx="1509183" cy="2000182"/>
          </a:xfrm>
        </p:grpSpPr>
        <p:sp>
          <p:nvSpPr>
            <p:cNvPr id="10" name="矩形 18">
              <a:extLst>
                <a:ext uri="{FF2B5EF4-FFF2-40B4-BE49-F238E27FC236}">
                  <a16:creationId xmlns:a16="http://schemas.microsoft.com/office/drawing/2014/main" xmlns="" id="{50005B53-E46B-4199-9285-B92235EC388E}"/>
                </a:ext>
              </a:extLst>
            </p:cNvPr>
            <p:cNvSpPr/>
            <p:nvPr/>
          </p:nvSpPr>
          <p:spPr bwMode="auto">
            <a:xfrm>
              <a:off x="12345481" y="4493684"/>
              <a:ext cx="338667" cy="338667"/>
            </a:xfrm>
            <a:prstGeom prst="rect">
              <a:avLst/>
            </a:prstGeom>
            <a:solidFill>
              <a:srgbClr val="00B4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11" name="文本框 19">
              <a:extLst>
                <a:ext uri="{FF2B5EF4-FFF2-40B4-BE49-F238E27FC236}">
                  <a16:creationId xmlns:a16="http://schemas.microsoft.com/office/drawing/2014/main" xmlns="" id="{9A3E793D-2540-4F7E-A792-8816C6ACB519}"/>
                </a:ext>
              </a:extLst>
            </p:cNvPr>
            <p:cNvSpPr txBox="1">
              <a:spLocks noChangeArrowheads="1"/>
            </p:cNvSpPr>
            <p:nvPr/>
          </p:nvSpPr>
          <p:spPr bwMode="auto">
            <a:xfrm>
              <a:off x="12635464" y="453601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G180, B255</a:t>
              </a:r>
              <a:endParaRPr kumimoji="1" lang="zh-CN" altLang="en-US" sz="933" i="1" dirty="0">
                <a:solidFill>
                  <a:schemeClr val="bg1"/>
                </a:solidFill>
                <a:latin typeface="Times"/>
                <a:ea typeface="Times"/>
                <a:cs typeface="Times"/>
              </a:endParaRPr>
            </a:p>
          </p:txBody>
        </p:sp>
        <p:sp>
          <p:nvSpPr>
            <p:cNvPr id="12" name="矩形 11">
              <a:extLst>
                <a:ext uri="{FF2B5EF4-FFF2-40B4-BE49-F238E27FC236}">
                  <a16:creationId xmlns:a16="http://schemas.microsoft.com/office/drawing/2014/main" xmlns="" id="{ABCD87A3-7A55-4CBB-9568-C0A42A374101}"/>
                </a:ext>
              </a:extLst>
            </p:cNvPr>
            <p:cNvSpPr/>
            <p:nvPr/>
          </p:nvSpPr>
          <p:spPr bwMode="auto">
            <a:xfrm>
              <a:off x="12345481" y="4901455"/>
              <a:ext cx="338667" cy="338667"/>
            </a:xfrm>
            <a:prstGeom prst="rect">
              <a:avLst/>
            </a:prstGeom>
            <a:solidFill>
              <a:srgbClr val="FF6E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13" name="矩形 12">
              <a:extLst>
                <a:ext uri="{FF2B5EF4-FFF2-40B4-BE49-F238E27FC236}">
                  <a16:creationId xmlns:a16="http://schemas.microsoft.com/office/drawing/2014/main" xmlns="" id="{F72C595C-314E-40C8-9318-0D2DD3E7E213}"/>
                </a:ext>
              </a:extLst>
            </p:cNvPr>
            <p:cNvSpPr/>
            <p:nvPr/>
          </p:nvSpPr>
          <p:spPr bwMode="auto">
            <a:xfrm>
              <a:off x="12345481" y="5312337"/>
              <a:ext cx="338667" cy="338667"/>
            </a:xfrm>
            <a:prstGeom prst="rect">
              <a:avLst/>
            </a:prstGeom>
            <a:solidFill>
              <a:srgbClr val="D20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14" name="文本框 19">
              <a:extLst>
                <a:ext uri="{FF2B5EF4-FFF2-40B4-BE49-F238E27FC236}">
                  <a16:creationId xmlns:a16="http://schemas.microsoft.com/office/drawing/2014/main" xmlns="" id="{23DA3B56-E707-4463-A298-33088CD77538}"/>
                </a:ext>
              </a:extLst>
            </p:cNvPr>
            <p:cNvSpPr txBox="1">
              <a:spLocks noChangeArrowheads="1"/>
            </p:cNvSpPr>
            <p:nvPr userDrawn="1"/>
          </p:nvSpPr>
          <p:spPr bwMode="auto">
            <a:xfrm>
              <a:off x="12635464" y="4956064"/>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R255, G110, B0</a:t>
              </a:r>
              <a:endParaRPr kumimoji="1" lang="zh-CN" altLang="en-US" sz="933" i="1" dirty="0">
                <a:solidFill>
                  <a:schemeClr val="bg1"/>
                </a:solidFill>
                <a:latin typeface="Times"/>
                <a:ea typeface="Times"/>
                <a:cs typeface="Times"/>
              </a:endParaRPr>
            </a:p>
          </p:txBody>
        </p:sp>
        <p:sp>
          <p:nvSpPr>
            <p:cNvPr id="15" name="文本框 19">
              <a:extLst>
                <a:ext uri="{FF2B5EF4-FFF2-40B4-BE49-F238E27FC236}">
                  <a16:creationId xmlns:a16="http://schemas.microsoft.com/office/drawing/2014/main" xmlns="" id="{13E473E8-7A1F-4374-8D5F-B6F7F7B260F8}"/>
                </a:ext>
              </a:extLst>
            </p:cNvPr>
            <p:cNvSpPr txBox="1">
              <a:spLocks noChangeArrowheads="1"/>
            </p:cNvSpPr>
            <p:nvPr userDrawn="1"/>
          </p:nvSpPr>
          <p:spPr bwMode="auto">
            <a:xfrm>
              <a:off x="12635464" y="5347888"/>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R210, G0, B190</a:t>
              </a:r>
              <a:endParaRPr kumimoji="1" lang="zh-CN" altLang="en-US" sz="933" i="1" dirty="0">
                <a:solidFill>
                  <a:schemeClr val="bg1"/>
                </a:solidFill>
                <a:latin typeface="Times"/>
                <a:ea typeface="Times"/>
                <a:cs typeface="Times"/>
              </a:endParaRPr>
            </a:p>
          </p:txBody>
        </p:sp>
        <p:sp>
          <p:nvSpPr>
            <p:cNvPr id="16" name="矩形 15">
              <a:extLst>
                <a:ext uri="{FF2B5EF4-FFF2-40B4-BE49-F238E27FC236}">
                  <a16:creationId xmlns:a16="http://schemas.microsoft.com/office/drawing/2014/main" xmlns="" id="{43345966-B192-4B87-BAA5-B7ED8B7F34A7}"/>
                </a:ext>
              </a:extLst>
            </p:cNvPr>
            <p:cNvSpPr/>
            <p:nvPr userDrawn="1"/>
          </p:nvSpPr>
          <p:spPr bwMode="auto">
            <a:xfrm>
              <a:off x="12345481" y="5710518"/>
              <a:ext cx="338667" cy="338667"/>
            </a:xfrm>
            <a:prstGeom prst="rect">
              <a:avLst/>
            </a:prstGeom>
            <a:solidFill>
              <a:srgbClr val="00F0B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17" name="文本框 19">
              <a:extLst>
                <a:ext uri="{FF2B5EF4-FFF2-40B4-BE49-F238E27FC236}">
                  <a16:creationId xmlns:a16="http://schemas.microsoft.com/office/drawing/2014/main" xmlns="" id="{056DAA5D-0F53-4425-A2F3-3A07ACF0F2D1}"/>
                </a:ext>
              </a:extLst>
            </p:cNvPr>
            <p:cNvSpPr txBox="1">
              <a:spLocks noChangeArrowheads="1"/>
            </p:cNvSpPr>
            <p:nvPr userDrawn="1"/>
          </p:nvSpPr>
          <p:spPr bwMode="auto">
            <a:xfrm>
              <a:off x="12635464" y="5746069"/>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R0, G240, B190</a:t>
              </a:r>
              <a:endParaRPr kumimoji="1" lang="zh-CN" altLang="en-US" sz="933" i="1" dirty="0">
                <a:solidFill>
                  <a:schemeClr val="bg1"/>
                </a:solidFill>
                <a:latin typeface="Times"/>
                <a:ea typeface="Times"/>
                <a:cs typeface="Times"/>
              </a:endParaRPr>
            </a:p>
          </p:txBody>
        </p:sp>
        <p:sp>
          <p:nvSpPr>
            <p:cNvPr id="18" name="矩形 17">
              <a:extLst>
                <a:ext uri="{FF2B5EF4-FFF2-40B4-BE49-F238E27FC236}">
                  <a16:creationId xmlns:a16="http://schemas.microsoft.com/office/drawing/2014/main" xmlns="" id="{15D85910-225B-4797-8674-4098E2B1B5A7}"/>
                </a:ext>
              </a:extLst>
            </p:cNvPr>
            <p:cNvSpPr/>
            <p:nvPr userDrawn="1"/>
          </p:nvSpPr>
          <p:spPr bwMode="auto">
            <a:xfrm>
              <a:off x="12345481" y="6155199"/>
              <a:ext cx="338667" cy="338667"/>
            </a:xfrm>
            <a:prstGeom prst="rect">
              <a:avLst/>
            </a:prstGeom>
            <a:solidFill>
              <a:srgbClr val="59575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kumimoji="1" lang="zh-CN" altLang="en-US"/>
            </a:p>
          </p:txBody>
        </p:sp>
        <p:sp>
          <p:nvSpPr>
            <p:cNvPr id="19" name="文本框 19">
              <a:extLst>
                <a:ext uri="{FF2B5EF4-FFF2-40B4-BE49-F238E27FC236}">
                  <a16:creationId xmlns:a16="http://schemas.microsoft.com/office/drawing/2014/main" xmlns="" id="{04A065E0-914F-464B-8340-1EBC4BF44F90}"/>
                </a:ext>
              </a:extLst>
            </p:cNvPr>
            <p:cNvSpPr txBox="1">
              <a:spLocks noChangeArrowheads="1"/>
            </p:cNvSpPr>
            <p:nvPr userDrawn="1"/>
          </p:nvSpPr>
          <p:spPr bwMode="auto">
            <a:xfrm>
              <a:off x="12635464" y="6190750"/>
              <a:ext cx="1219200" cy="235898"/>
            </a:xfrm>
            <a:prstGeom prst="rect">
              <a:avLst/>
            </a:prstGeom>
            <a:noFill/>
            <a:ln w="9525">
              <a:noFill/>
              <a:miter lim="800000"/>
              <a:headEnd/>
              <a:tailEnd/>
            </a:ln>
          </p:spPr>
          <p:txBody>
            <a:bodyPr wrap="square">
              <a:spAutoFit/>
            </a:bodyPr>
            <a:lstStyle/>
            <a:p>
              <a:r>
                <a:rPr kumimoji="1" lang="en-US" altLang="zh-CN" sz="933" i="1" dirty="0">
                  <a:solidFill>
                    <a:schemeClr val="bg1"/>
                  </a:solidFill>
                  <a:latin typeface="Times"/>
                  <a:ea typeface="Times"/>
                  <a:cs typeface="Times"/>
                </a:rPr>
                <a:t>R89, G87, B87</a:t>
              </a:r>
              <a:endParaRPr kumimoji="1" lang="zh-CN" altLang="en-US" sz="933" i="1" dirty="0">
                <a:solidFill>
                  <a:schemeClr val="bg1"/>
                </a:solidFill>
                <a:latin typeface="Times"/>
                <a:ea typeface="Times"/>
                <a:cs typeface="Times"/>
              </a:endParaRPr>
            </a:p>
          </p:txBody>
        </p:sp>
      </p:grpSp>
      <p:sp>
        <p:nvSpPr>
          <p:cNvPr id="20" name="Rectangle 8">
            <a:extLst>
              <a:ext uri="{FF2B5EF4-FFF2-40B4-BE49-F238E27FC236}">
                <a16:creationId xmlns:a16="http://schemas.microsoft.com/office/drawing/2014/main" xmlns="" id="{F6861D6D-543E-481F-B40C-52BC38DE8ACF}"/>
              </a:ext>
            </a:extLst>
          </p:cNvPr>
          <p:cNvSpPr>
            <a:spLocks noChangeArrowheads="1"/>
          </p:cNvSpPr>
          <p:nvPr userDrawn="1"/>
        </p:nvSpPr>
        <p:spPr bwMode="auto">
          <a:xfrm>
            <a:off x="12191999" y="1735613"/>
            <a:ext cx="1541585" cy="2280253"/>
          </a:xfrm>
          <a:prstGeom prst="rect">
            <a:avLst/>
          </a:prstGeom>
          <a:noFill/>
          <a:ln w="9525">
            <a:noFill/>
            <a:miter lim="800000"/>
            <a:headEnd/>
            <a:tailEnd/>
          </a:ln>
        </p:spPr>
        <p:txBody>
          <a:bodyPr wrap="square" lIns="124589" tIns="62300" rIns="124589" bIns="62300" anchor="b" anchorCtr="1">
            <a:spAutoFit/>
          </a:bodyPr>
          <a:lstStyle/>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40</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pt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olor</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Subtitle:</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T</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ype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S</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ize</a:t>
            </a:r>
            <a:r>
              <a:rPr lang="en-US" sz="1000" noProof="1">
                <a:solidFill>
                  <a:schemeClr val="bg1"/>
                </a:solidFill>
                <a:latin typeface="微软雅黑" panose="020B0503020204020204" pitchFamily="34" charset="-122"/>
                <a:ea typeface="微软雅黑" panose="020B0503020204020204" pitchFamily="34" charset="-122"/>
                <a:cs typeface="Heiti SC Light"/>
              </a:rPr>
              <a:t>：</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20pt</a:t>
            </a:r>
          </a:p>
          <a:p>
            <a:pPr algn="l" defTabSz="1246686">
              <a:defRPr/>
            </a:pPr>
            <a:r>
              <a:rPr lang="en-US"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白色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en-US" sz="1000" noProof="1">
                <a:solidFill>
                  <a:schemeClr val="bg1"/>
                </a:solidFill>
                <a:latin typeface="微软雅黑" panose="020B0503020204020204" pitchFamily="34" charset="-122"/>
                <a:ea typeface="微软雅黑" panose="020B0503020204020204" pitchFamily="34" charset="-122"/>
                <a:cs typeface="Heiti SC Light"/>
              </a:rPr>
              <a:t>35</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深色</a:t>
            </a: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endParaRPr lang="en-US"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Content:</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Type：</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微软雅黑</a:t>
            </a:r>
            <a:endParaRPr lang="zh-CN" altLang="zh-CN" sz="1000" noProof="1">
              <a:solidFill>
                <a:schemeClr val="bg1"/>
              </a:solidFill>
              <a:latin typeface="微软雅黑" panose="020B0503020204020204" pitchFamily="34" charset="-122"/>
              <a:ea typeface="微软雅黑" panose="020B0503020204020204" pitchFamily="34" charset="-122"/>
              <a:cs typeface="Heiti SC Light"/>
            </a:endParaRP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Size：</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14</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-24</a:t>
            </a:r>
            <a:r>
              <a:rPr lang="en-US" altLang="ja-JP" sz="1000" noProof="1">
                <a:solidFill>
                  <a:schemeClr val="bg1"/>
                </a:solidFill>
                <a:latin typeface="微软雅黑" panose="020B0503020204020204" pitchFamily="34" charset="-122"/>
                <a:ea typeface="微软雅黑" panose="020B0503020204020204" pitchFamily="34" charset="-122"/>
                <a:cs typeface="Heiti SC Light"/>
              </a:rPr>
              <a:t>pt</a:t>
            </a:r>
          </a:p>
          <a:p>
            <a:pPr algn="l" defTabSz="1246686">
              <a:defRPr/>
            </a:pPr>
            <a:r>
              <a:rPr lang="en-US" altLang="zh-CN" sz="1000" noProof="1">
                <a:solidFill>
                  <a:schemeClr val="bg1"/>
                </a:solidFill>
                <a:latin typeface="微软雅黑" panose="020B0503020204020204" pitchFamily="34" charset="-122"/>
                <a:ea typeface="微软雅黑" panose="020B0503020204020204" pitchFamily="34" charset="-122"/>
                <a:cs typeface="Heiti SC Light"/>
              </a:rPr>
              <a:t>Color: </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黑色</a:t>
            </a:r>
            <a:r>
              <a:rPr lang="en-US" altLang="zh-CN" sz="1000" noProof="1">
                <a:solidFill>
                  <a:schemeClr val="bg1"/>
                </a:solidFill>
                <a:latin typeface="微软雅黑" panose="020B0503020204020204" pitchFamily="34" charset="-122"/>
                <a:ea typeface="微软雅黑" panose="020B0503020204020204" pitchFamily="34" charset="-122"/>
                <a:cs typeface="Heiti SC Light"/>
              </a:rPr>
              <a:t>,25%</a:t>
            </a:r>
            <a:r>
              <a:rPr lang="zh-CN" altLang="en-US" sz="1000" noProof="1">
                <a:solidFill>
                  <a:schemeClr val="bg1"/>
                </a:solidFill>
                <a:latin typeface="微软雅黑" panose="020B0503020204020204" pitchFamily="34" charset="-122"/>
                <a:ea typeface="微软雅黑" panose="020B0503020204020204" pitchFamily="34" charset="-122"/>
                <a:cs typeface="Heiti SC Light"/>
              </a:rPr>
              <a:t>淡色</a:t>
            </a:r>
            <a:endParaRPr lang="en-US" altLang="ja-JP" sz="1000" noProof="1">
              <a:solidFill>
                <a:schemeClr val="bg1"/>
              </a:solidFill>
              <a:latin typeface="微软雅黑" panose="020B0503020204020204" pitchFamily="34" charset="-122"/>
              <a:ea typeface="微软雅黑" panose="020B0503020204020204" pitchFamily="34" charset="-122"/>
              <a:cs typeface="Heiti SC Light"/>
            </a:endParaRPr>
          </a:p>
        </p:txBody>
      </p:sp>
      <p:pic>
        <p:nvPicPr>
          <p:cNvPr id="21" name="图片 20">
            <a:extLst>
              <a:ext uri="{FF2B5EF4-FFF2-40B4-BE49-F238E27FC236}">
                <a16:creationId xmlns:a16="http://schemas.microsoft.com/office/drawing/2014/main" xmlns="" id="{65C7D2D9-24E7-409E-9C1C-A0031530A0A5}"/>
              </a:ext>
            </a:extLst>
          </p:cNvPr>
          <p:cNvPicPr>
            <a:picLocks noChangeAspect="1"/>
          </p:cNvPicPr>
          <p:nvPr userDrawn="1"/>
        </p:nvPicPr>
        <p:blipFill>
          <a:blip r:embed="rId3"/>
          <a:stretch>
            <a:fillRect/>
          </a:stretch>
        </p:blipFill>
        <p:spPr>
          <a:xfrm>
            <a:off x="2269945" y="2955779"/>
            <a:ext cx="2782690" cy="598278"/>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1">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15054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2">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78367" y="1600200"/>
            <a:ext cx="5558367" cy="4252384"/>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39934" y="1600200"/>
            <a:ext cx="5560484" cy="4252384"/>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946055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3">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78367" y="1600200"/>
            <a:ext cx="6753707" cy="4252384"/>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7426036" y="1600200"/>
            <a:ext cx="4374381" cy="4252384"/>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3939780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7" name="文本占位符 2"/>
          <p:cNvSpPr>
            <a:spLocks noGrp="1"/>
          </p:cNvSpPr>
          <p:nvPr>
            <p:ph type="body" idx="1"/>
          </p:nvPr>
        </p:nvSpPr>
        <p:spPr bwMode="auto">
          <a:xfrm>
            <a:off x="478367" y="1185495"/>
            <a:ext cx="11322051" cy="497044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单击此处编辑母版文本样式</a:t>
            </a:r>
          </a:p>
        </p:txBody>
      </p:sp>
      <p:sp>
        <p:nvSpPr>
          <p:cNvPr id="1026" name="标题占位符 1"/>
          <p:cNvSpPr>
            <a:spLocks noGrp="1"/>
          </p:cNvSpPr>
          <p:nvPr>
            <p:ph type="title"/>
          </p:nvPr>
        </p:nvSpPr>
        <p:spPr bwMode="auto">
          <a:xfrm>
            <a:off x="444500" y="397935"/>
            <a:ext cx="8461375" cy="55033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单击此处编辑母版标题样式</a:t>
            </a:r>
          </a:p>
        </p:txBody>
      </p:sp>
    </p:spTree>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Lst>
  <p:txStyles>
    <p:titleStyle>
      <a:lvl1pPr algn="l" defTabSz="609585" rtl="0" eaLnBrk="1" fontAlgn="base" hangingPunct="1">
        <a:spcBef>
          <a:spcPct val="0"/>
        </a:spcBef>
        <a:spcAft>
          <a:spcPct val="0"/>
        </a:spcAft>
        <a:defRPr kumimoji="1" lang="zh-CN" altLang="en-US" sz="3200" kern="1200" dirty="0">
          <a:solidFill>
            <a:schemeClr val="tx1"/>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p:titleStyle>
    <p:bodyStyle>
      <a:lvl1pPr marL="457189" indent="-457189" algn="l" defTabSz="609585" rtl="0" eaLnBrk="1" fontAlgn="base" hangingPunct="1">
        <a:lnSpc>
          <a:spcPct val="120000"/>
        </a:lnSpc>
        <a:spcBef>
          <a:spcPct val="20000"/>
        </a:spcBef>
        <a:spcAft>
          <a:spcPct val="0"/>
        </a:spcAft>
        <a:buFont typeface="Arial" pitchFamily="34" charset="0"/>
        <a:defRPr sz="2400" kern="1200">
          <a:solidFill>
            <a:schemeClr val="tx1">
              <a:lumMod val="75000"/>
              <a:lumOff val="25000"/>
            </a:schemeClr>
          </a:solidFill>
          <a:latin typeface="+mn-lt"/>
          <a:ea typeface="微软雅黑"/>
          <a:cs typeface="+mn-cs"/>
        </a:defRPr>
      </a:lvl1pPr>
      <a:lvl2pPr marL="990575" indent="-380990" algn="l" defTabSz="609585" rtl="0" eaLnBrk="1" fontAlgn="base" hangingPunct="1">
        <a:lnSpc>
          <a:spcPct val="120000"/>
        </a:lnSpc>
        <a:spcBef>
          <a:spcPct val="20000"/>
        </a:spcBef>
        <a:spcAft>
          <a:spcPct val="0"/>
        </a:spcAft>
        <a:buFont typeface="Arial" pitchFamily="34" charset="0"/>
        <a:buChar char="–"/>
        <a:defRPr kern="1200">
          <a:solidFill>
            <a:schemeClr val="tx1">
              <a:lumMod val="75000"/>
              <a:lumOff val="25000"/>
            </a:schemeClr>
          </a:solidFill>
          <a:latin typeface="+mn-lt"/>
          <a:ea typeface="微软雅黑"/>
          <a:cs typeface="+mn-cs"/>
        </a:defRPr>
      </a:lvl2pPr>
      <a:lvl3pPr marL="1523962" indent="-304792" algn="l" defTabSz="609585" rtl="0" eaLnBrk="1" fontAlgn="base" hangingPunct="1">
        <a:lnSpc>
          <a:spcPct val="120000"/>
        </a:lnSpc>
        <a:spcBef>
          <a:spcPct val="20000"/>
        </a:spcBef>
        <a:spcAft>
          <a:spcPct val="0"/>
        </a:spcAft>
        <a:buFont typeface="Arial" pitchFamily="34" charset="0"/>
        <a:buChar char="•"/>
        <a:defRPr sz="2133" kern="1200">
          <a:solidFill>
            <a:schemeClr val="tx1">
              <a:lumMod val="75000"/>
              <a:lumOff val="25000"/>
            </a:schemeClr>
          </a:solidFill>
          <a:latin typeface="+mn-lt"/>
          <a:ea typeface="微软雅黑"/>
          <a:cs typeface="+mn-cs"/>
        </a:defRPr>
      </a:lvl3pPr>
      <a:lvl4pPr marL="2133547" indent="-304792" algn="l" defTabSz="609585" rtl="0" eaLnBrk="1" fontAlgn="base" hangingPunct="1">
        <a:lnSpc>
          <a:spcPct val="120000"/>
        </a:lnSpc>
        <a:spcBef>
          <a:spcPct val="20000"/>
        </a:spcBef>
        <a:spcAft>
          <a:spcPct val="0"/>
        </a:spcAft>
        <a:buFont typeface="Arial" pitchFamily="34" charset="0"/>
        <a:buChar char="–"/>
        <a:defRPr sz="1867" kern="1200">
          <a:solidFill>
            <a:schemeClr val="tx1">
              <a:lumMod val="75000"/>
              <a:lumOff val="25000"/>
            </a:schemeClr>
          </a:solidFill>
          <a:latin typeface="+mn-lt"/>
          <a:ea typeface="微软雅黑"/>
          <a:cs typeface="+mn-cs"/>
        </a:defRPr>
      </a:lvl4pPr>
      <a:lvl5pPr marL="2743131" indent="-304792" algn="l" defTabSz="609585" rtl="0" eaLnBrk="1" fontAlgn="base" hangingPunct="1">
        <a:lnSpc>
          <a:spcPct val="120000"/>
        </a:lnSpc>
        <a:spcBef>
          <a:spcPct val="20000"/>
        </a:spcBef>
        <a:spcAft>
          <a:spcPct val="0"/>
        </a:spcAft>
        <a:buFont typeface="Arial" pitchFamily="34" charset="0"/>
        <a:buChar char="»"/>
        <a:defRPr sz="1600" kern="1200">
          <a:solidFill>
            <a:schemeClr val="tx1">
              <a:lumMod val="75000"/>
              <a:lumOff val="25000"/>
            </a:schemeClr>
          </a:solidFill>
          <a:latin typeface="+mn-lt"/>
          <a:ea typeface="微软雅黑"/>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zh-CN"/>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4098" name="Picture 2" descr="ZTE-PPT-16x9-03"/>
          <p:cNvPicPr>
            <a:picLocks noChangeAspect="1" noChangeArrowheads="1"/>
          </p:cNvPicPr>
          <p:nvPr/>
        </p:nvPicPr>
        <p:blipFill>
          <a:blip r:embed="rId6" cstate="print"/>
          <a:srcRect/>
          <a:stretch>
            <a:fillRect/>
          </a:stretch>
        </p:blipFill>
        <p:spPr bwMode="auto">
          <a:xfrm>
            <a:off x="0" y="0"/>
            <a:ext cx="12192000" cy="6858000"/>
          </a:xfrm>
          <a:prstGeom prst="rect">
            <a:avLst/>
          </a:prstGeom>
          <a:noFill/>
          <a:ln w="9525">
            <a:noFill/>
            <a:miter lim="800000"/>
            <a:headEnd/>
            <a:tailEnd/>
          </a:ln>
        </p:spPr>
      </p:pic>
      <p:sp>
        <p:nvSpPr>
          <p:cNvPr id="4099" name="Rectangle 8"/>
          <p:cNvSpPr>
            <a:spLocks noChangeArrowheads="1"/>
          </p:cNvSpPr>
          <p:nvPr/>
        </p:nvSpPr>
        <p:spPr bwMode="auto">
          <a:xfrm>
            <a:off x="12314767" y="3417034"/>
            <a:ext cx="1813984" cy="1665084"/>
          </a:xfrm>
          <a:prstGeom prst="rect">
            <a:avLst/>
          </a:prstGeom>
          <a:noFill/>
          <a:ln w="9525">
            <a:noFill/>
            <a:miter lim="800000"/>
          </a:ln>
        </p:spPr>
        <p:txBody>
          <a:bodyPr lIns="124589" tIns="62300" rIns="124589" bIns="62300" anchor="b" anchorCtr="1">
            <a:spAutoFit/>
          </a:bodyPr>
          <a:lstStyle/>
          <a:p>
            <a:pPr defTabSz="1246262"/>
            <a:r>
              <a:rPr lang="en-US" altLang="en-US" sz="1200" noProof="1">
                <a:solidFill>
                  <a:schemeClr val="bg1"/>
                </a:solidFill>
                <a:latin typeface="Arial" panose="020B0604020202020204" pitchFamily="34" charset="0"/>
                <a:ea typeface="Heiti SC Light"/>
                <a:cs typeface="Heiti SC Light"/>
              </a:rPr>
              <a:t>Title:</a:t>
            </a:r>
          </a:p>
          <a:p>
            <a:pPr defTabSz="1246262"/>
            <a:r>
              <a:rPr lang="en-US" altLang="en-US" sz="1067" noProof="1">
                <a:solidFill>
                  <a:schemeClr val="bg1"/>
                </a:solidFill>
                <a:latin typeface="Arial" panose="020B0604020202020204" pitchFamily="34" charset="0"/>
                <a:ea typeface="Heiti SC Light"/>
                <a:cs typeface="Heiti SC Light"/>
              </a:rPr>
              <a:t>Type: </a:t>
            </a:r>
            <a:r>
              <a:rPr lang="en-US" altLang="en-US" sz="1067" noProof="1">
                <a:solidFill>
                  <a:schemeClr val="bg1"/>
                </a:solidFill>
                <a:latin typeface="Arial" panose="020B0604020202020204" pitchFamily="34" charset="0"/>
                <a:ea typeface="MS PGothic" panose="020B0600070205080204" pitchFamily="34" charset="-128"/>
              </a:rPr>
              <a:t>Arial</a:t>
            </a:r>
            <a:endParaRPr lang="en-US" sz="1067">
              <a:solidFill>
                <a:schemeClr val="bg1"/>
              </a:solidFill>
              <a:latin typeface="Arial" panose="020B0604020202020204" pitchFamily="34" charset="0"/>
            </a:endParaRPr>
          </a:p>
          <a:p>
            <a:pPr defTabSz="1246262"/>
            <a:r>
              <a:rPr lang="en-US" altLang="en-US" sz="1067" noProof="1">
                <a:solidFill>
                  <a:schemeClr val="bg1"/>
                </a:solidFill>
                <a:latin typeface="Arial" panose="020B0604020202020204" pitchFamily="34" charset="0"/>
                <a:ea typeface="Heiti SC Light"/>
                <a:cs typeface="Heiti SC Light"/>
              </a:rPr>
              <a:t>Size：22-24pt</a:t>
            </a:r>
          </a:p>
          <a:p>
            <a:pPr defTabSz="1246262"/>
            <a:r>
              <a:rPr lang="en-US" altLang="en-US" sz="1067" noProof="1">
                <a:solidFill>
                  <a:schemeClr val="bg1"/>
                </a:solidFill>
                <a:latin typeface="Arial" panose="020B0604020202020204" pitchFamily="34" charset="0"/>
                <a:ea typeface="Heiti SC Light"/>
                <a:cs typeface="Heiti SC Light"/>
              </a:rPr>
              <a:t>Color：The ZTE blue </a:t>
            </a:r>
          </a:p>
          <a:p>
            <a:pPr defTabSz="1246262"/>
            <a:endParaRPr lang="en-US" altLang="en-US" sz="1200" noProof="1">
              <a:solidFill>
                <a:schemeClr val="bg1"/>
              </a:solidFill>
              <a:latin typeface="Arial" panose="020B0604020202020204" pitchFamily="34" charset="0"/>
              <a:ea typeface="Heiti SC Light"/>
              <a:cs typeface="Heiti SC Light"/>
            </a:endParaRPr>
          </a:p>
          <a:p>
            <a:pPr defTabSz="1246262"/>
            <a:r>
              <a:rPr lang="en-US" altLang="en-US" sz="1200" noProof="1">
                <a:solidFill>
                  <a:schemeClr val="bg1"/>
                </a:solidFill>
                <a:latin typeface="Arial" panose="020B0604020202020204" pitchFamily="34" charset="0"/>
                <a:ea typeface="Heiti SC Light"/>
                <a:cs typeface="Heiti SC Light"/>
              </a:rPr>
              <a:t>Subtitle:</a:t>
            </a:r>
          </a:p>
          <a:p>
            <a:pPr defTabSz="1246262"/>
            <a:r>
              <a:rPr lang="en-US" altLang="en-US" sz="1067" noProof="1">
                <a:solidFill>
                  <a:schemeClr val="bg1"/>
                </a:solidFill>
                <a:latin typeface="Arial" panose="020B0604020202020204" pitchFamily="34" charset="0"/>
                <a:ea typeface="Heiti SC Light"/>
                <a:cs typeface="Heiti SC Light"/>
              </a:rPr>
              <a:t>Type：</a:t>
            </a:r>
            <a:r>
              <a:rPr lang="en-US" altLang="en-US" sz="1067" noProof="1">
                <a:solidFill>
                  <a:schemeClr val="bg1"/>
                </a:solidFill>
                <a:latin typeface="Arial" panose="020B0604020202020204" pitchFamily="34" charset="0"/>
                <a:ea typeface="MS PGothic" panose="020B0600070205080204" pitchFamily="34" charset="-128"/>
              </a:rPr>
              <a:t>Arial</a:t>
            </a:r>
            <a:endParaRPr lang="en-US" sz="1067">
              <a:solidFill>
                <a:schemeClr val="bg1"/>
              </a:solidFill>
              <a:latin typeface="Arial" panose="020B0604020202020204" pitchFamily="34" charset="0"/>
            </a:endParaRPr>
          </a:p>
          <a:p>
            <a:pPr defTabSz="1246262"/>
            <a:r>
              <a:rPr lang="en-US" altLang="en-US" sz="1067" noProof="1">
                <a:solidFill>
                  <a:schemeClr val="bg1"/>
                </a:solidFill>
                <a:latin typeface="Arial" panose="020B0604020202020204" pitchFamily="34" charset="0"/>
                <a:ea typeface="Heiti SC Light"/>
                <a:cs typeface="Heiti SC Light"/>
              </a:rPr>
              <a:t>Size：14-18pt</a:t>
            </a:r>
          </a:p>
          <a:p>
            <a:pPr defTabSz="1246262"/>
            <a:r>
              <a:rPr lang="en-US" altLang="en-US" sz="1067" noProof="1">
                <a:solidFill>
                  <a:schemeClr val="bg1"/>
                </a:solidFill>
                <a:latin typeface="Arial" panose="020B0604020202020204" pitchFamily="34" charset="0"/>
                <a:ea typeface="Heiti SC Light"/>
                <a:cs typeface="Heiti SC Light"/>
              </a:rPr>
              <a:t>Color: The ZTE green</a:t>
            </a:r>
          </a:p>
        </p:txBody>
      </p:sp>
      <p:grpSp>
        <p:nvGrpSpPr>
          <p:cNvPr id="4100" name="组 5"/>
          <p:cNvGrpSpPr/>
          <p:nvPr/>
        </p:nvGrpSpPr>
        <p:grpSpPr bwMode="auto">
          <a:xfrm>
            <a:off x="12486218" y="5135033"/>
            <a:ext cx="1856316" cy="1318684"/>
            <a:chOff x="0" y="0"/>
            <a:chExt cx="1392554" cy="989008"/>
          </a:xfrm>
        </p:grpSpPr>
        <p:grpSp>
          <p:nvGrpSpPr>
            <p:cNvPr id="4101" name="组 6"/>
            <p:cNvGrpSpPr/>
            <p:nvPr/>
          </p:nvGrpSpPr>
          <p:grpSpPr bwMode="auto">
            <a:xfrm>
              <a:off x="0" y="0"/>
              <a:ext cx="935158" cy="254390"/>
              <a:chOff x="0" y="0"/>
              <a:chExt cx="935158" cy="254390"/>
            </a:xfrm>
          </p:grpSpPr>
          <p:sp>
            <p:nvSpPr>
              <p:cNvPr id="4102" name="矩形 18"/>
              <p:cNvSpPr>
                <a:spLocks noChangeArrowheads="1"/>
              </p:cNvSpPr>
              <p:nvPr/>
            </p:nvSpPr>
            <p:spPr bwMode="auto">
              <a:xfrm>
                <a:off x="0" y="0"/>
                <a:ext cx="254390" cy="254390"/>
              </a:xfrm>
              <a:prstGeom prst="rect">
                <a:avLst/>
              </a:prstGeom>
              <a:solidFill>
                <a:srgbClr val="008FD4"/>
              </a:solidFill>
              <a:ln w="9525">
                <a:noFill/>
                <a:miter lim="800000"/>
              </a:ln>
            </p:spPr>
            <p:txBody>
              <a:bodyPr anchor="ctr"/>
              <a:lstStyle/>
              <a:p>
                <a:pPr algn="ctr"/>
                <a:endParaRPr lang="zh-CN" altLang="en-US">
                  <a:solidFill>
                    <a:srgbClr val="FFFFFF"/>
                  </a:solidFill>
                  <a:latin typeface="Arial" panose="020B0604020202020204" pitchFamily="34" charset="0"/>
                </a:endParaRPr>
              </a:p>
            </p:txBody>
          </p:sp>
          <p:sp>
            <p:nvSpPr>
              <p:cNvPr id="4103" name="文本框 19"/>
              <p:cNvSpPr txBox="1">
                <a:spLocks noChangeArrowheads="1"/>
              </p:cNvSpPr>
              <p:nvPr/>
            </p:nvSpPr>
            <p:spPr bwMode="auto">
              <a:xfrm>
                <a:off x="217344" y="31110"/>
                <a:ext cx="717814" cy="176923"/>
              </a:xfrm>
              <a:prstGeom prst="rect">
                <a:avLst/>
              </a:prstGeom>
              <a:noFill/>
              <a:ln w="9525">
                <a:noFill/>
                <a:miter lim="800000"/>
              </a:ln>
            </p:spPr>
            <p:txBody>
              <a:bodyPr>
                <a:spAutoFit/>
              </a:bodyPr>
              <a:lstStyle/>
              <a:p>
                <a:r>
                  <a:rPr lang="en-US" sz="933" i="1">
                    <a:solidFill>
                      <a:schemeClr val="bg1"/>
                    </a:solidFill>
                    <a:latin typeface="Arial" panose="020B0604020202020204" pitchFamily="34" charset="0"/>
                  </a:rPr>
                  <a:t>G143, B212</a:t>
                </a:r>
                <a:endParaRPr lang="zh-CN" altLang="en-US" sz="933" i="1">
                  <a:solidFill>
                    <a:schemeClr val="bg1"/>
                  </a:solidFill>
                  <a:latin typeface="Arial" panose="020B0604020202020204" pitchFamily="34" charset="0"/>
                </a:endParaRPr>
              </a:p>
            </p:txBody>
          </p:sp>
        </p:grpSp>
        <p:grpSp>
          <p:nvGrpSpPr>
            <p:cNvPr id="4104" name="组 9"/>
            <p:cNvGrpSpPr/>
            <p:nvPr/>
          </p:nvGrpSpPr>
          <p:grpSpPr bwMode="auto">
            <a:xfrm>
              <a:off x="0" y="373460"/>
              <a:ext cx="1199362" cy="254390"/>
              <a:chOff x="0" y="0"/>
              <a:chExt cx="1199362" cy="254390"/>
            </a:xfrm>
          </p:grpSpPr>
          <p:sp>
            <p:nvSpPr>
              <p:cNvPr id="4105" name="矩形 14"/>
              <p:cNvSpPr>
                <a:spLocks noChangeArrowheads="1"/>
              </p:cNvSpPr>
              <p:nvPr/>
            </p:nvSpPr>
            <p:spPr bwMode="auto">
              <a:xfrm>
                <a:off x="0" y="0"/>
                <a:ext cx="254390" cy="254390"/>
              </a:xfrm>
              <a:prstGeom prst="rect">
                <a:avLst/>
              </a:prstGeom>
              <a:solidFill>
                <a:srgbClr val="8CC63E"/>
              </a:solidFill>
              <a:ln w="9525">
                <a:noFill/>
                <a:miter lim="800000"/>
              </a:ln>
            </p:spPr>
            <p:txBody>
              <a:bodyPr anchor="ctr"/>
              <a:lstStyle/>
              <a:p>
                <a:pPr algn="ctr"/>
                <a:endParaRPr lang="zh-CN" altLang="en-US">
                  <a:solidFill>
                    <a:srgbClr val="FFFFFF"/>
                  </a:solidFill>
                  <a:latin typeface="Arial" panose="020B0604020202020204" pitchFamily="34" charset="0"/>
                </a:endParaRPr>
              </a:p>
            </p:txBody>
          </p:sp>
          <p:sp>
            <p:nvSpPr>
              <p:cNvPr id="4106" name="文本框 15"/>
              <p:cNvSpPr txBox="1">
                <a:spLocks noChangeArrowheads="1"/>
              </p:cNvSpPr>
              <p:nvPr/>
            </p:nvSpPr>
            <p:spPr bwMode="auto">
              <a:xfrm>
                <a:off x="217344" y="31110"/>
                <a:ext cx="982018" cy="176923"/>
              </a:xfrm>
              <a:prstGeom prst="rect">
                <a:avLst/>
              </a:prstGeom>
              <a:noFill/>
              <a:ln w="9525">
                <a:noFill/>
                <a:miter lim="800000"/>
              </a:ln>
            </p:spPr>
            <p:txBody>
              <a:bodyPr>
                <a:spAutoFit/>
              </a:bodyPr>
              <a:lstStyle/>
              <a:p>
                <a:r>
                  <a:rPr lang="en-US" sz="933" i="1">
                    <a:solidFill>
                      <a:schemeClr val="bg1"/>
                    </a:solidFill>
                    <a:latin typeface="Arial" panose="020B0604020202020204" pitchFamily="34" charset="0"/>
                  </a:rPr>
                  <a:t>R140,G198, B62</a:t>
                </a:r>
                <a:endParaRPr lang="zh-CN" altLang="en-US" sz="933" i="1">
                  <a:solidFill>
                    <a:schemeClr val="bg1"/>
                  </a:solidFill>
                  <a:latin typeface="Arial" panose="020B0604020202020204" pitchFamily="34" charset="0"/>
                </a:endParaRPr>
              </a:p>
            </p:txBody>
          </p:sp>
        </p:grpSp>
        <p:sp>
          <p:nvSpPr>
            <p:cNvPr id="4107" name="矩形 10"/>
            <p:cNvSpPr>
              <a:spLocks noChangeArrowheads="1"/>
            </p:cNvSpPr>
            <p:nvPr/>
          </p:nvSpPr>
          <p:spPr bwMode="auto">
            <a:xfrm>
              <a:off x="0" y="734618"/>
              <a:ext cx="254390" cy="254390"/>
            </a:xfrm>
            <a:prstGeom prst="rect">
              <a:avLst/>
            </a:prstGeom>
            <a:solidFill>
              <a:srgbClr val="5ACBF5"/>
            </a:solidFill>
            <a:ln w="9525">
              <a:noFill/>
              <a:miter lim="800000"/>
            </a:ln>
          </p:spPr>
          <p:txBody>
            <a:bodyPr anchor="ctr"/>
            <a:lstStyle/>
            <a:p>
              <a:pPr algn="ctr"/>
              <a:endParaRPr lang="zh-CN" altLang="en-US">
                <a:solidFill>
                  <a:srgbClr val="FFFFFF"/>
                </a:solidFill>
                <a:latin typeface="Arial" panose="020B0604020202020204" pitchFamily="34" charset="0"/>
              </a:endParaRPr>
            </a:p>
          </p:txBody>
        </p:sp>
        <p:sp>
          <p:nvSpPr>
            <p:cNvPr id="4108" name="文本框 12"/>
            <p:cNvSpPr txBox="1">
              <a:spLocks noChangeArrowheads="1"/>
            </p:cNvSpPr>
            <p:nvPr/>
          </p:nvSpPr>
          <p:spPr bwMode="auto">
            <a:xfrm>
              <a:off x="217344" y="765728"/>
              <a:ext cx="1175210" cy="176923"/>
            </a:xfrm>
            <a:prstGeom prst="rect">
              <a:avLst/>
            </a:prstGeom>
            <a:noFill/>
            <a:ln w="9525">
              <a:noFill/>
              <a:miter lim="800000"/>
            </a:ln>
          </p:spPr>
          <p:txBody>
            <a:bodyPr>
              <a:spAutoFit/>
            </a:bodyPr>
            <a:lstStyle/>
            <a:p>
              <a:r>
                <a:rPr lang="en-US" sz="933" i="1">
                  <a:solidFill>
                    <a:schemeClr val="bg1"/>
                  </a:solidFill>
                  <a:latin typeface="Arial" panose="020B0604020202020204" pitchFamily="34" charset="0"/>
                </a:rPr>
                <a:t>R90,G203, B245</a:t>
              </a:r>
              <a:endParaRPr lang="zh-CN" altLang="en-US" sz="933" i="1">
                <a:solidFill>
                  <a:schemeClr val="bg1"/>
                </a:solidFill>
                <a:latin typeface="Arial" panose="020B0604020202020204" pitchFamily="34" charset="0"/>
              </a:endParaRPr>
            </a:p>
          </p:txBody>
        </p:sp>
      </p:grpSp>
      <p:sp>
        <p:nvSpPr>
          <p:cNvPr id="4110" name="Slide Number Placeholder 5"/>
          <p:cNvSpPr>
            <a:spLocks noGrp="1" noChangeArrowheads="1"/>
          </p:cNvSpPr>
          <p:nvPr/>
        </p:nvSpPr>
        <p:spPr bwMode="auto">
          <a:xfrm>
            <a:off x="317500" y="6466418"/>
            <a:ext cx="558800" cy="486833"/>
          </a:xfrm>
          <a:prstGeom prst="rect">
            <a:avLst/>
          </a:prstGeom>
          <a:noFill/>
          <a:ln w="9525">
            <a:noFill/>
            <a:miter lim="800000"/>
          </a:ln>
        </p:spPr>
        <p:txBody>
          <a:bodyPr anchor="ctr"/>
          <a:lstStyle/>
          <a:p>
            <a:fld id="{63A232AC-B835-42C1-99DB-2C459B2C1403}" type="slidenum">
              <a:rPr lang="en-US" sz="1067">
                <a:solidFill>
                  <a:srgbClr val="404040"/>
                </a:solidFill>
                <a:latin typeface="Arial" panose="020B0604020202020204" pitchFamily="34" charset="0"/>
              </a:rPr>
              <a:t>‹#›</a:t>
            </a:fld>
            <a:endParaRPr lang="en-US" sz="1067">
              <a:solidFill>
                <a:srgbClr val="404040"/>
              </a:solidFill>
              <a:latin typeface="Arial" panose="020B0604020202020204" pitchFamily="34" charset="0"/>
            </a:endParaRPr>
          </a:p>
        </p:txBody>
      </p:sp>
      <p:sp>
        <p:nvSpPr>
          <p:cNvPr id="4111" name="标题占位符 1"/>
          <p:cNvSpPr>
            <a:spLocks noGrp="1" noChangeArrowheads="1"/>
          </p:cNvSpPr>
          <p:nvPr>
            <p:ph type="title"/>
          </p:nvPr>
        </p:nvSpPr>
        <p:spPr bwMode="auto">
          <a:xfrm>
            <a:off x="444500" y="455084"/>
            <a:ext cx="11355917" cy="963083"/>
          </a:xfrm>
          <a:prstGeom prst="rect">
            <a:avLst/>
          </a:prstGeom>
          <a:noFill/>
          <a:ln w="9525">
            <a:noFill/>
            <a:miter lim="800000"/>
          </a:ln>
        </p:spPr>
        <p:txBody>
          <a:bodyPr vert="horz" wrap="square" lIns="0" tIns="0" rIns="0" bIns="0" numCol="1" anchor="t" anchorCtr="0" compatLnSpc="1"/>
          <a:lstStyle/>
          <a:p>
            <a:pPr lvl="0"/>
            <a:r>
              <a:rPr lang="zh-CN"/>
              <a:t>单击此处编辑母版标题样式</a:t>
            </a:r>
          </a:p>
        </p:txBody>
      </p:sp>
      <p:sp>
        <p:nvSpPr>
          <p:cNvPr id="4112" name="文本占位符 2"/>
          <p:cNvSpPr>
            <a:spLocks noGrp="1" noChangeArrowheads="1"/>
          </p:cNvSpPr>
          <p:nvPr>
            <p:ph type="body" idx="1"/>
          </p:nvPr>
        </p:nvSpPr>
        <p:spPr bwMode="auto">
          <a:xfrm>
            <a:off x="478367" y="1600200"/>
            <a:ext cx="11322051" cy="4252384"/>
          </a:xfrm>
          <a:prstGeom prst="rect">
            <a:avLst/>
          </a:prstGeom>
          <a:noFill/>
          <a:ln w="9525">
            <a:noFill/>
            <a:miter lim="800000"/>
          </a:ln>
        </p:spPr>
        <p:txBody>
          <a:bodyPr vert="horz" wrap="square" lIns="0" tIns="0" rIns="0" bIns="0" numCol="1" anchor="t" anchorCtr="0" compatLnSpc="1"/>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
        <p:nvSpPr>
          <p:cNvPr id="4113" name="TextBox 17"/>
          <p:cNvSpPr txBox="1">
            <a:spLocks noChangeArrowheads="1"/>
          </p:cNvSpPr>
          <p:nvPr/>
        </p:nvSpPr>
        <p:spPr bwMode="auto">
          <a:xfrm>
            <a:off x="10947211" y="147398"/>
            <a:ext cx="1036983" cy="307687"/>
          </a:xfrm>
          <a:prstGeom prst="rect">
            <a:avLst/>
          </a:prstGeom>
          <a:noFill/>
          <a:ln w="9525" cap="flat" cmpd="sng">
            <a:noFill/>
            <a:bevel/>
          </a:ln>
          <a:effectLst/>
        </p:spPr>
        <p:txBody>
          <a:bodyPr lIns="0" tIns="0" rIns="0" bIns="0"/>
          <a:lstStyle/>
          <a:p>
            <a:r>
              <a:rPr lang="zh-CN" altLang="en-US" sz="1333" dirty="0">
                <a:solidFill>
                  <a:srgbClr val="404040"/>
                </a:solidFill>
                <a:latin typeface="微软雅黑" panose="020B0503020204020204" pitchFamily="34" charset="-122"/>
                <a:ea typeface="微软雅黑" panose="020B0503020204020204" pitchFamily="34" charset="-122"/>
                <a:cs typeface="Heiti SC Light"/>
              </a:rPr>
              <a:t>内部公开</a:t>
            </a:r>
            <a:r>
              <a:rPr lang="en-US" sz="1333" dirty="0">
                <a:solidFill>
                  <a:srgbClr val="404040"/>
                </a:solidFill>
                <a:latin typeface="微软雅黑" panose="020B0503020204020204" pitchFamily="34" charset="-122"/>
                <a:ea typeface="Heiti SC Light"/>
                <a:cs typeface="Heiti SC Light"/>
              </a:rPr>
              <a:t>▲</a:t>
            </a:r>
          </a:p>
        </p:txBody>
      </p:sp>
      <p:grpSp>
        <p:nvGrpSpPr>
          <p:cNvPr id="18" name="组合 22"/>
          <p:cNvGrpSpPr/>
          <p:nvPr/>
        </p:nvGrpSpPr>
        <p:grpSpPr bwMode="auto">
          <a:xfrm>
            <a:off x="10185401" y="6373284"/>
            <a:ext cx="1892300" cy="406400"/>
            <a:chOff x="7505205" y="6475330"/>
            <a:chExt cx="1419562" cy="304800"/>
          </a:xfrm>
        </p:grpSpPr>
        <p:sp>
          <p:nvSpPr>
            <p:cNvPr id="19" name="矩形 18"/>
            <p:cNvSpPr/>
            <p:nvPr/>
          </p:nvSpPr>
          <p:spPr>
            <a:xfrm>
              <a:off x="7505205" y="6475330"/>
              <a:ext cx="1419562" cy="304800"/>
            </a:xfrm>
            <a:prstGeom prst="rect">
              <a:avLst/>
            </a:prstGeom>
            <a:ln>
              <a:noFill/>
            </a:ln>
            <a:effectLst/>
          </p:spPr>
          <p:style>
            <a:lnRef idx="1">
              <a:schemeClr val="accent1"/>
            </a:lnRef>
            <a:fillRef idx="1001">
              <a:schemeClr val="lt1"/>
            </a:fillRef>
            <a:effectRef idx="2">
              <a:schemeClr val="accent1"/>
            </a:effectRef>
            <a:fontRef idx="minor">
              <a:schemeClr val="lt1"/>
            </a:fontRef>
          </p:style>
          <p:txBody>
            <a:bodyPr anchor="ctr"/>
            <a:lstStyle/>
            <a:p>
              <a:pPr algn="ctr">
                <a:defRPr/>
              </a:pPr>
              <a:endParaRPr lang="zh-CN" altLang="en-US"/>
            </a:p>
          </p:txBody>
        </p:sp>
        <p:pic>
          <p:nvPicPr>
            <p:cNvPr id="20" name="图片 18" descr="ZTEsoft中兴软创_Logo.png"/>
            <p:cNvPicPr>
              <a:picLocks noChangeAspect="1"/>
            </p:cNvPicPr>
            <p:nvPr/>
          </p:nvPicPr>
          <p:blipFill>
            <a:blip r:embed="rId7" cstate="print"/>
            <a:srcRect/>
            <a:stretch>
              <a:fillRect/>
            </a:stretch>
          </p:blipFill>
          <p:spPr bwMode="auto">
            <a:xfrm>
              <a:off x="7505206" y="6528625"/>
              <a:ext cx="1419561" cy="201869"/>
            </a:xfrm>
            <a:prstGeom prst="rect">
              <a:avLst/>
            </a:prstGeom>
            <a:noFill/>
            <a:ln w="9525">
              <a:noFill/>
              <a:miter lim="800000"/>
              <a:headEnd/>
              <a:tailEnd/>
            </a:ln>
          </p:spPr>
        </p:pic>
      </p:grpSp>
      <p:sp>
        <p:nvSpPr>
          <p:cNvPr id="21" name="TextBox 20"/>
          <p:cNvSpPr txBox="1">
            <a:spLocks noChangeArrowheads="1"/>
          </p:cNvSpPr>
          <p:nvPr/>
        </p:nvSpPr>
        <p:spPr bwMode="auto">
          <a:xfrm>
            <a:off x="6759209" y="6454135"/>
            <a:ext cx="2921000" cy="226484"/>
          </a:xfrm>
          <a:prstGeom prst="rect">
            <a:avLst/>
          </a:prstGeom>
          <a:noFill/>
          <a:ln w="9525">
            <a:noFill/>
            <a:miter lim="800000"/>
          </a:ln>
        </p:spPr>
        <p:txBody>
          <a:bodyPr lIns="0" tIns="0" rIns="0" bIns="0"/>
          <a:lstStyle/>
          <a:p>
            <a:pPr>
              <a:defRPr/>
            </a:pPr>
            <a:r>
              <a:rPr kumimoji="1" lang="en-US" sz="800" dirty="0">
                <a:solidFill>
                  <a:srgbClr val="7F7F7F"/>
                </a:solidFill>
                <a:latin typeface="Arial" panose="020B0604020202020204" pitchFamily="34" charset="0"/>
                <a:cs typeface="Arial" panose="020B0604020202020204" pitchFamily="34" charset="0"/>
              </a:rPr>
              <a:t>© </a:t>
            </a:r>
            <a:r>
              <a:rPr kumimoji="1" lang="en-US" sz="800" dirty="0" err="1">
                <a:solidFill>
                  <a:srgbClr val="7F7F7F"/>
                </a:solidFill>
                <a:latin typeface="Arial" panose="020B0604020202020204" pitchFamily="34" charset="0"/>
                <a:cs typeface="Arial" panose="020B0604020202020204" pitchFamily="34" charset="0"/>
              </a:rPr>
              <a:t>ZTEsoft</a:t>
            </a:r>
            <a:r>
              <a:rPr kumimoji="1" lang="en-US" sz="800" dirty="0">
                <a:solidFill>
                  <a:srgbClr val="7F7F7F"/>
                </a:solidFill>
                <a:latin typeface="Arial" panose="020B0604020202020204" pitchFamily="34" charset="0"/>
                <a:cs typeface="Arial" panose="020B0604020202020204" pitchFamily="34" charset="0"/>
              </a:rPr>
              <a:t> Technology </a:t>
            </a:r>
            <a:r>
              <a:rPr kumimoji="1" lang="en-US" sz="800" dirty="0" err="1">
                <a:solidFill>
                  <a:srgbClr val="7F7F7F"/>
                </a:solidFill>
                <a:latin typeface="Arial" panose="020B0604020202020204" pitchFamily="34" charset="0"/>
                <a:cs typeface="Arial" panose="020B0604020202020204" pitchFamily="34" charset="0"/>
              </a:rPr>
              <a:t>Co.,Ltd</a:t>
            </a:r>
            <a:r>
              <a:rPr kumimoji="1" lang="en-US" sz="800" dirty="0">
                <a:solidFill>
                  <a:srgbClr val="7F7F7F"/>
                </a:solidFill>
                <a:latin typeface="Arial" panose="020B0604020202020204" pitchFamily="34" charset="0"/>
                <a:cs typeface="Arial" panose="020B0604020202020204" pitchFamily="34" charset="0"/>
              </a:rPr>
              <a:t>. All rights reserved</a:t>
            </a:r>
          </a:p>
        </p:txBody>
      </p:sp>
    </p:spTree>
    <p:extLst>
      <p:ext uri="{BB962C8B-B14F-4D97-AF65-F5344CB8AC3E}">
        <p14:creationId xmlns:p14="http://schemas.microsoft.com/office/powerpoint/2010/main" val="359711373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Lst>
  <p:txStyles>
    <p:titleStyle>
      <a:lvl1pPr algn="l" defTabSz="609585" rtl="0" fontAlgn="base">
        <a:spcBef>
          <a:spcPct val="0"/>
        </a:spcBef>
        <a:spcAft>
          <a:spcPct val="0"/>
        </a:spcAft>
        <a:defRPr sz="3200">
          <a:solidFill>
            <a:schemeClr val="tx1"/>
          </a:solidFill>
          <a:latin typeface="+mj-lt"/>
          <a:ea typeface="+mj-ea"/>
          <a:cs typeface="+mj-cs"/>
        </a:defRPr>
      </a:lvl1pPr>
      <a:lvl2pPr algn="l" defTabSz="609585" rtl="0" fontAlgn="base">
        <a:spcBef>
          <a:spcPct val="0"/>
        </a:spcBef>
        <a:spcAft>
          <a:spcPct val="0"/>
        </a:spcAft>
        <a:defRPr sz="3200">
          <a:solidFill>
            <a:schemeClr val="tx1"/>
          </a:solidFill>
          <a:latin typeface="Calibri" panose="020F0502020204030204" pitchFamily="34" charset="0"/>
          <a:ea typeface="微软雅黑" panose="020B0503020204020204" pitchFamily="34" charset="-122"/>
        </a:defRPr>
      </a:lvl2pPr>
      <a:lvl3pPr algn="l" defTabSz="609585" rtl="0" fontAlgn="base">
        <a:spcBef>
          <a:spcPct val="0"/>
        </a:spcBef>
        <a:spcAft>
          <a:spcPct val="0"/>
        </a:spcAft>
        <a:defRPr sz="3200">
          <a:solidFill>
            <a:schemeClr val="tx1"/>
          </a:solidFill>
          <a:latin typeface="Calibri" panose="020F0502020204030204" pitchFamily="34" charset="0"/>
          <a:ea typeface="微软雅黑" panose="020B0503020204020204" pitchFamily="34" charset="-122"/>
        </a:defRPr>
      </a:lvl3pPr>
      <a:lvl4pPr algn="l" defTabSz="609585" rtl="0" fontAlgn="base">
        <a:spcBef>
          <a:spcPct val="0"/>
        </a:spcBef>
        <a:spcAft>
          <a:spcPct val="0"/>
        </a:spcAft>
        <a:defRPr sz="3200">
          <a:solidFill>
            <a:schemeClr val="tx1"/>
          </a:solidFill>
          <a:latin typeface="Calibri" panose="020F0502020204030204" pitchFamily="34" charset="0"/>
          <a:ea typeface="微软雅黑" panose="020B0503020204020204" pitchFamily="34" charset="-122"/>
        </a:defRPr>
      </a:lvl4pPr>
      <a:lvl5pPr algn="l" defTabSz="609585" rtl="0" fontAlgn="base">
        <a:spcBef>
          <a:spcPct val="0"/>
        </a:spcBef>
        <a:spcAft>
          <a:spcPct val="0"/>
        </a:spcAft>
        <a:defRPr sz="3200">
          <a:solidFill>
            <a:schemeClr val="tx1"/>
          </a:solidFill>
          <a:latin typeface="Calibri" panose="020F0502020204030204" pitchFamily="34" charset="0"/>
          <a:ea typeface="微软雅黑" panose="020B0503020204020204" pitchFamily="34" charset="-122"/>
        </a:defRPr>
      </a:lvl5pPr>
      <a:lvl6pPr marL="609585" algn="l" defTabSz="609585" rtl="0" fontAlgn="base">
        <a:spcBef>
          <a:spcPct val="0"/>
        </a:spcBef>
        <a:spcAft>
          <a:spcPct val="0"/>
        </a:spcAft>
        <a:defRPr sz="3200">
          <a:solidFill>
            <a:schemeClr val="tx1"/>
          </a:solidFill>
          <a:latin typeface="Calibri" panose="020F0502020204030204" pitchFamily="34" charset="0"/>
          <a:ea typeface="微软雅黑" panose="020B0503020204020204" pitchFamily="34" charset="-122"/>
        </a:defRPr>
      </a:lvl6pPr>
      <a:lvl7pPr marL="1219170" algn="l" defTabSz="609585" rtl="0" fontAlgn="base">
        <a:spcBef>
          <a:spcPct val="0"/>
        </a:spcBef>
        <a:spcAft>
          <a:spcPct val="0"/>
        </a:spcAft>
        <a:defRPr sz="3200">
          <a:solidFill>
            <a:schemeClr val="tx1"/>
          </a:solidFill>
          <a:latin typeface="Calibri" panose="020F0502020204030204" pitchFamily="34" charset="0"/>
          <a:ea typeface="微软雅黑" panose="020B0503020204020204" pitchFamily="34" charset="-122"/>
        </a:defRPr>
      </a:lvl7pPr>
      <a:lvl8pPr marL="1828754" algn="l" defTabSz="609585" rtl="0" fontAlgn="base">
        <a:spcBef>
          <a:spcPct val="0"/>
        </a:spcBef>
        <a:spcAft>
          <a:spcPct val="0"/>
        </a:spcAft>
        <a:defRPr sz="3200">
          <a:solidFill>
            <a:schemeClr val="tx1"/>
          </a:solidFill>
          <a:latin typeface="Calibri" panose="020F0502020204030204" pitchFamily="34" charset="0"/>
          <a:ea typeface="微软雅黑" panose="020B0503020204020204" pitchFamily="34" charset="-122"/>
        </a:defRPr>
      </a:lvl8pPr>
      <a:lvl9pPr marL="2438339" algn="l" defTabSz="609585" rtl="0" fontAlgn="base">
        <a:spcBef>
          <a:spcPct val="0"/>
        </a:spcBef>
        <a:spcAft>
          <a:spcPct val="0"/>
        </a:spcAft>
        <a:defRPr sz="3200">
          <a:solidFill>
            <a:schemeClr val="tx1"/>
          </a:solidFill>
          <a:latin typeface="Calibri" panose="020F0502020204030204" pitchFamily="34" charset="0"/>
          <a:ea typeface="微软雅黑" panose="020B0503020204020204" pitchFamily="34" charset="-122"/>
        </a:defRPr>
      </a:lvl9pPr>
    </p:titleStyle>
    <p:bodyStyle>
      <a:lvl1pPr algn="l" defTabSz="609585" rtl="0" fontAlgn="base">
        <a:lnSpc>
          <a:spcPct val="120000"/>
        </a:lnSpc>
        <a:spcBef>
          <a:spcPct val="20000"/>
        </a:spcBef>
        <a:spcAft>
          <a:spcPct val="0"/>
        </a:spcAft>
        <a:buFont typeface="Arial" panose="020B0604020202020204" pitchFamily="34" charset="0"/>
        <a:defRPr sz="2667">
          <a:solidFill>
            <a:schemeClr val="tx1"/>
          </a:solidFill>
          <a:latin typeface="+mn-lt"/>
          <a:ea typeface="+mn-ea"/>
          <a:cs typeface="+mn-cs"/>
        </a:defRPr>
      </a:lvl1pPr>
      <a:lvl2pPr marL="990575" indent="-380990" algn="l" defTabSz="609585" rtl="0" fontAlgn="base">
        <a:lnSpc>
          <a:spcPct val="120000"/>
        </a:lnSpc>
        <a:spcBef>
          <a:spcPct val="20000"/>
        </a:spcBef>
        <a:spcAft>
          <a:spcPct val="0"/>
        </a:spcAft>
        <a:buFont typeface="Arial" panose="020B0604020202020204" pitchFamily="34" charset="0"/>
        <a:buChar char="–"/>
        <a:defRPr>
          <a:solidFill>
            <a:schemeClr val="tx1"/>
          </a:solidFill>
          <a:latin typeface="+mn-lt"/>
          <a:ea typeface="+mn-ea"/>
        </a:defRPr>
      </a:lvl2pPr>
      <a:lvl3pPr marL="1523962" indent="-304792" algn="l" defTabSz="609585" rtl="0" fontAlgn="base">
        <a:lnSpc>
          <a:spcPct val="120000"/>
        </a:lnSpc>
        <a:spcBef>
          <a:spcPct val="20000"/>
        </a:spcBef>
        <a:spcAft>
          <a:spcPct val="0"/>
        </a:spcAft>
        <a:buFont typeface="Arial" panose="020B0604020202020204" pitchFamily="34" charset="0"/>
        <a:buChar char="•"/>
        <a:defRPr sz="2133">
          <a:solidFill>
            <a:schemeClr val="tx1"/>
          </a:solidFill>
          <a:latin typeface="+mn-lt"/>
          <a:ea typeface="+mn-ea"/>
        </a:defRPr>
      </a:lvl3pPr>
      <a:lvl4pPr marL="2133547" indent="-304792" algn="l" defTabSz="609585" rtl="0" fontAlgn="base">
        <a:lnSpc>
          <a:spcPct val="120000"/>
        </a:lnSpc>
        <a:spcBef>
          <a:spcPct val="20000"/>
        </a:spcBef>
        <a:spcAft>
          <a:spcPct val="0"/>
        </a:spcAft>
        <a:buFont typeface="Arial" panose="020B0604020202020204" pitchFamily="34" charset="0"/>
        <a:buChar char="–"/>
        <a:defRPr sz="1867">
          <a:solidFill>
            <a:schemeClr val="tx1"/>
          </a:solidFill>
          <a:latin typeface="+mn-lt"/>
          <a:ea typeface="+mn-ea"/>
        </a:defRPr>
      </a:lvl4pPr>
      <a:lvl5pPr marL="2743131" indent="-304792" algn="l" defTabSz="609585" rtl="0" fontAlgn="base">
        <a:lnSpc>
          <a:spcPct val="120000"/>
        </a:lnSpc>
        <a:spcBef>
          <a:spcPct val="20000"/>
        </a:spcBef>
        <a:spcAft>
          <a:spcPct val="0"/>
        </a:spcAft>
        <a:buFont typeface="Arial" panose="020B0604020202020204" pitchFamily="34" charset="0"/>
        <a:buChar char="»"/>
        <a:defRPr sz="1600">
          <a:solidFill>
            <a:schemeClr val="tx1"/>
          </a:solidFill>
          <a:latin typeface="+mn-lt"/>
          <a:ea typeface="+mn-ea"/>
        </a:defRPr>
      </a:lvl5pPr>
      <a:lvl6pPr marL="3352716" indent="-304792" algn="l" defTabSz="609585" rtl="0" fontAlgn="base">
        <a:lnSpc>
          <a:spcPct val="120000"/>
        </a:lnSpc>
        <a:spcBef>
          <a:spcPct val="20000"/>
        </a:spcBef>
        <a:spcAft>
          <a:spcPct val="0"/>
        </a:spcAft>
        <a:buFont typeface="Arial" panose="020B0604020202020204" pitchFamily="34" charset="0"/>
        <a:buChar char="»"/>
        <a:defRPr sz="1600">
          <a:solidFill>
            <a:schemeClr val="tx1"/>
          </a:solidFill>
          <a:latin typeface="+mn-lt"/>
          <a:ea typeface="+mn-ea"/>
        </a:defRPr>
      </a:lvl6pPr>
      <a:lvl7pPr marL="3962301" indent="-304792" algn="l" defTabSz="609585" rtl="0" fontAlgn="base">
        <a:lnSpc>
          <a:spcPct val="120000"/>
        </a:lnSpc>
        <a:spcBef>
          <a:spcPct val="20000"/>
        </a:spcBef>
        <a:spcAft>
          <a:spcPct val="0"/>
        </a:spcAft>
        <a:buFont typeface="Arial" panose="020B0604020202020204" pitchFamily="34" charset="0"/>
        <a:buChar char="»"/>
        <a:defRPr sz="1600">
          <a:solidFill>
            <a:schemeClr val="tx1"/>
          </a:solidFill>
          <a:latin typeface="+mn-lt"/>
          <a:ea typeface="+mn-ea"/>
        </a:defRPr>
      </a:lvl7pPr>
      <a:lvl8pPr marL="4571886" indent="-304792" algn="l" defTabSz="609585" rtl="0" fontAlgn="base">
        <a:lnSpc>
          <a:spcPct val="120000"/>
        </a:lnSpc>
        <a:spcBef>
          <a:spcPct val="20000"/>
        </a:spcBef>
        <a:spcAft>
          <a:spcPct val="0"/>
        </a:spcAft>
        <a:buFont typeface="Arial" panose="020B0604020202020204" pitchFamily="34" charset="0"/>
        <a:buChar char="»"/>
        <a:defRPr sz="1600">
          <a:solidFill>
            <a:schemeClr val="tx1"/>
          </a:solidFill>
          <a:latin typeface="+mn-lt"/>
          <a:ea typeface="+mn-ea"/>
        </a:defRPr>
      </a:lvl8pPr>
      <a:lvl9pPr marL="5181470" indent="-304792" algn="l" defTabSz="609585" rtl="0" fontAlgn="base">
        <a:lnSpc>
          <a:spcPct val="120000"/>
        </a:lnSpc>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www.nlp.org.cn/docs/doclist.php?cat_id=16&amp;type=15" TargetMode="External"/><Relationship Id="rId2" Type="http://schemas.openxmlformats.org/officeDocument/2006/relationships/hyperlink" Target="https://ai.tencent.com/ailab/nlp/embedding.html" TargetMode="External"/><Relationship Id="rId1" Type="http://schemas.openxmlformats.org/officeDocument/2006/relationships/slideLayout" Target="../slideLayouts/slideLayout3.xml"/><Relationship Id="rId5" Type="http://schemas.openxmlformats.org/officeDocument/2006/relationships/hyperlink" Target="https://dumps.wikimedia.org/zhwiki/lastest/zhwiki-lastest-pages-articles.xml.bz2" TargetMode="External"/><Relationship Id="rId4" Type="http://schemas.openxmlformats.org/officeDocument/2006/relationships/hyperlink" Target="http://www.sogou.com/labs/dl/c.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mccormickml.com/2016/04/19/word2vec-tutorial-the-skip-gram-model/" TargetMode="External"/><Relationship Id="rId2" Type="http://schemas.openxmlformats.org/officeDocument/2006/relationships/image" Target="../media/image22.png"/><Relationship Id="rId1" Type="http://schemas.openxmlformats.org/officeDocument/2006/relationships/slideLayout" Target="../slideLayouts/slideLayout3.xml"/><Relationship Id="rId5" Type="http://schemas.openxmlformats.org/officeDocument/2006/relationships/hyperlink" Target="https://www.jianshu.com/p/471d9bfbd72f" TargetMode="External"/><Relationship Id="rId4" Type="http://schemas.openxmlformats.org/officeDocument/2006/relationships/hyperlink" Target="https://www.researchgate.net/publication/234131319_Efficient_Estimation_of_Word_Representations_in_Vector_Spac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4"/>
          <p:cNvSpPr>
            <a:spLocks noGrp="1"/>
          </p:cNvSpPr>
          <p:nvPr>
            <p:ph idx="4294967295"/>
          </p:nvPr>
        </p:nvSpPr>
        <p:spPr>
          <a:xfrm>
            <a:off x="676275" y="3299482"/>
            <a:ext cx="7716609" cy="2840153"/>
          </a:xfrm>
          <a:prstGeom prst="rect">
            <a:avLst/>
          </a:prstGeom>
        </p:spPr>
        <p:txBody>
          <a:bodyPr/>
          <a:lstStyle/>
          <a:p>
            <a:r>
              <a:rPr lang="zh-CN" altLang="en-US" dirty="0"/>
              <a:t>分享主题    </a:t>
            </a:r>
            <a:r>
              <a:rPr lang="en-US" altLang="zh-CN" dirty="0" smtClean="0"/>
              <a:t>:    </a:t>
            </a:r>
            <a:r>
              <a:rPr lang="zh-CN" altLang="en-US" dirty="0" smtClean="0"/>
              <a:t>文本</a:t>
            </a:r>
            <a:r>
              <a:rPr lang="zh-CN" altLang="en-US" dirty="0"/>
              <a:t>向量化算法与实战</a:t>
            </a:r>
            <a:r>
              <a:rPr lang="zh-CN" altLang="en-US" dirty="0" smtClean="0"/>
              <a:t>分享</a:t>
            </a:r>
            <a:endParaRPr lang="en-US" altLang="zh-CN" dirty="0"/>
          </a:p>
          <a:p>
            <a:r>
              <a:rPr lang="zh-CN" altLang="en-US" dirty="0"/>
              <a:t>分享人</a:t>
            </a:r>
            <a:r>
              <a:rPr lang="en-US" altLang="zh-CN" dirty="0"/>
              <a:t>        </a:t>
            </a:r>
            <a:r>
              <a:rPr lang="en-US" altLang="zh-CN" dirty="0" smtClean="0"/>
              <a:t>:     </a:t>
            </a:r>
            <a:r>
              <a:rPr lang="zh-CN" altLang="en-US" dirty="0" smtClean="0"/>
              <a:t>南</a:t>
            </a:r>
            <a:r>
              <a:rPr lang="zh-CN" altLang="en-US" dirty="0"/>
              <a:t>帝</a:t>
            </a:r>
            <a:r>
              <a:rPr lang="en-US" altLang="zh-CN" dirty="0"/>
              <a:t>(</a:t>
            </a:r>
            <a:r>
              <a:rPr lang="zh-CN" altLang="en-US" dirty="0"/>
              <a:t>石金普</a:t>
            </a:r>
            <a:r>
              <a:rPr lang="en-US" altLang="zh-CN" dirty="0" smtClean="0"/>
              <a:t>)</a:t>
            </a:r>
            <a:endParaRPr lang="en-US" altLang="zh-CN" dirty="0"/>
          </a:p>
          <a:p>
            <a:r>
              <a:rPr lang="zh-CN" altLang="en-US" dirty="0"/>
              <a:t>时间            </a:t>
            </a:r>
            <a:r>
              <a:rPr lang="en-US" altLang="zh-CN" dirty="0" smtClean="0"/>
              <a:t>:     2019/02/14</a:t>
            </a:r>
            <a:endParaRPr lang="zh-CN" altLang="en-US" dirty="0"/>
          </a:p>
          <a:p>
            <a:endParaRPr lang="zh-CN" altLang="en-US" dirty="0"/>
          </a:p>
        </p:txBody>
      </p:sp>
      <p:sp>
        <p:nvSpPr>
          <p:cNvPr id="7" name="标题 2">
            <a:extLst>
              <a:ext uri="{FF2B5EF4-FFF2-40B4-BE49-F238E27FC236}">
                <a16:creationId xmlns:a16="http://schemas.microsoft.com/office/drawing/2014/main" xmlns="" id="{DF217407-6547-4093-A14E-35086AADEB38}"/>
              </a:ext>
            </a:extLst>
          </p:cNvPr>
          <p:cNvSpPr txBox="1">
            <a:spLocks/>
          </p:cNvSpPr>
          <p:nvPr/>
        </p:nvSpPr>
        <p:spPr bwMode="auto">
          <a:xfrm>
            <a:off x="676275" y="1291760"/>
            <a:ext cx="7947891" cy="852090"/>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sz="3600" dirty="0" smtClean="0"/>
              <a:t>云搜云推小组分享会</a:t>
            </a:r>
            <a:endParaRPr lang="zh-CN" altLang="en-US" sz="3600" dirty="0"/>
          </a:p>
        </p:txBody>
      </p:sp>
      <p:cxnSp>
        <p:nvCxnSpPr>
          <p:cNvPr id="8" name="直接连接符 7"/>
          <p:cNvCxnSpPr/>
          <p:nvPr/>
        </p:nvCxnSpPr>
        <p:spPr>
          <a:xfrm>
            <a:off x="676275" y="2378380"/>
            <a:ext cx="10658475" cy="0"/>
          </a:xfrm>
          <a:prstGeom prst="line">
            <a:avLst/>
          </a:prstGeom>
          <a:ln w="15875">
            <a:solidFill>
              <a:schemeClr val="dk1">
                <a:alpha val="32000"/>
              </a:schemeClr>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6438375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en-US" altLang="zh-CN" dirty="0" smtClean="0"/>
              <a:t>Bag of Word</a:t>
            </a:r>
            <a:r>
              <a:rPr lang="zh-CN" altLang="en-US" dirty="0"/>
              <a:t>不足</a:t>
            </a:r>
          </a:p>
        </p:txBody>
      </p:sp>
      <p:pic>
        <p:nvPicPr>
          <p:cNvPr id="3" name="图片 2"/>
          <p:cNvPicPr>
            <a:picLocks noChangeAspect="1"/>
          </p:cNvPicPr>
          <p:nvPr/>
        </p:nvPicPr>
        <p:blipFill>
          <a:blip r:embed="rId2"/>
          <a:stretch>
            <a:fillRect/>
          </a:stretch>
        </p:blipFill>
        <p:spPr>
          <a:xfrm>
            <a:off x="229108" y="1661068"/>
            <a:ext cx="11142558" cy="2891882"/>
          </a:xfrm>
          <a:prstGeom prst="rect">
            <a:avLst/>
          </a:prstGeom>
        </p:spPr>
      </p:pic>
    </p:spTree>
    <p:extLst>
      <p:ext uri="{BB962C8B-B14F-4D97-AF65-F5344CB8AC3E}">
        <p14:creationId xmlns:p14="http://schemas.microsoft.com/office/powerpoint/2010/main" val="20856645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3E9654E5-C3AD-4CE9-A701-C142BC2BD12C}"/>
              </a:ext>
            </a:extLst>
          </p:cNvPr>
          <p:cNvSpPr>
            <a:spLocks noGrp="1"/>
          </p:cNvSpPr>
          <p:nvPr>
            <p:ph idx="10"/>
          </p:nvPr>
        </p:nvSpPr>
        <p:spPr/>
        <p:txBody>
          <a:bodyPr>
            <a:normAutofit/>
          </a:bodyPr>
          <a:lstStyle/>
          <a:p>
            <a:pPr>
              <a:lnSpc>
                <a:spcPct val="130000"/>
              </a:lnSpc>
            </a:pPr>
            <a:r>
              <a:rPr lang="en-US" altLang="zh-CN" dirty="0" smtClean="0"/>
              <a:t>-   </a:t>
            </a:r>
            <a:r>
              <a:rPr lang="zh-CN" altLang="en-US" dirty="0" smtClean="0"/>
              <a:t>简介</a:t>
            </a:r>
            <a:endParaRPr lang="en-US" altLang="zh-CN" b="1" dirty="0">
              <a:solidFill>
                <a:srgbClr val="00B4FF"/>
              </a:solidFill>
            </a:endParaRPr>
          </a:p>
          <a:p>
            <a:r>
              <a:rPr lang="en-US" altLang="zh-CN" dirty="0"/>
              <a:t>-</a:t>
            </a:r>
            <a:r>
              <a:rPr lang="en-US" altLang="zh-CN" dirty="0" smtClean="0"/>
              <a:t>   </a:t>
            </a:r>
            <a:r>
              <a:rPr lang="zh-CN" altLang="en-US" dirty="0" smtClean="0"/>
              <a:t>词袋模型</a:t>
            </a:r>
            <a:endParaRPr lang="en-US" altLang="zh-CN" dirty="0" smtClean="0"/>
          </a:p>
          <a:p>
            <a:pPr marL="457200" indent="-457200">
              <a:buFontTx/>
              <a:buChar char="-"/>
            </a:pPr>
            <a:r>
              <a:rPr lang="en-US" altLang="zh-CN" dirty="0" smtClean="0">
                <a:solidFill>
                  <a:srgbClr val="00B0F0"/>
                </a:solidFill>
              </a:rPr>
              <a:t>Word2Vec</a:t>
            </a:r>
            <a:endParaRPr lang="en-US" altLang="zh-CN" dirty="0">
              <a:solidFill>
                <a:srgbClr val="00B0F0"/>
              </a:solidFill>
            </a:endParaRPr>
          </a:p>
          <a:p>
            <a:pPr marL="0" indent="0"/>
            <a:r>
              <a:rPr lang="en-US" altLang="zh-CN" dirty="0" smtClean="0"/>
              <a:t>-   </a:t>
            </a:r>
            <a:r>
              <a:rPr lang="zh-CN" altLang="en-US" dirty="0" smtClean="0"/>
              <a:t>实战</a:t>
            </a:r>
            <a:endParaRPr lang="en-US" altLang="zh-CN" dirty="0"/>
          </a:p>
          <a:p>
            <a:endParaRPr lang="en-US" altLang="zh-CN" sz="2800" dirty="0"/>
          </a:p>
          <a:p>
            <a:endParaRPr lang="zh-CN" altLang="en-US" sz="2800" dirty="0"/>
          </a:p>
        </p:txBody>
      </p:sp>
      <p:sp>
        <p:nvSpPr>
          <p:cNvPr id="3" name="Title 1">
            <a:extLst>
              <a:ext uri="{FF2B5EF4-FFF2-40B4-BE49-F238E27FC236}">
                <a16:creationId xmlns:a16="http://schemas.microsoft.com/office/drawing/2014/main" xmlns="" id="{6B12369E-7C33-4DD1-A71F-9F9B053DBBF6}"/>
              </a:ext>
            </a:extLst>
          </p:cNvPr>
          <p:cNvSpPr txBox="1">
            <a:spLocks/>
          </p:cNvSpPr>
          <p:nvPr/>
        </p:nvSpPr>
        <p:spPr bwMode="auto">
          <a:xfrm>
            <a:off x="945093" y="1466854"/>
            <a:ext cx="1350432" cy="581024"/>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chemeClr val="tx1"/>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pPr algn="ctr"/>
            <a:r>
              <a:rPr lang="zh-CN" altLang="en-US" sz="2400" dirty="0">
                <a:solidFill>
                  <a:schemeClr val="bg1"/>
                </a:solidFill>
                <a:latin typeface="微软雅黑" pitchFamily="34" charset="-122"/>
                <a:ea typeface="微软雅黑" pitchFamily="34" charset="-122"/>
              </a:rPr>
              <a:t>目录</a:t>
            </a:r>
          </a:p>
        </p:txBody>
      </p:sp>
    </p:spTree>
    <p:extLst>
      <p:ext uri="{BB962C8B-B14F-4D97-AF65-F5344CB8AC3E}">
        <p14:creationId xmlns:p14="http://schemas.microsoft.com/office/powerpoint/2010/main" val="8149694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en-US" altLang="zh-CN" dirty="0" smtClean="0"/>
              <a:t>word2vec</a:t>
            </a:r>
            <a:r>
              <a:rPr lang="zh-CN" altLang="en-US" dirty="0" smtClean="0"/>
              <a:t>基础</a:t>
            </a:r>
            <a:endParaRPr lang="zh-CN" altLang="en-US" dirty="0"/>
          </a:p>
        </p:txBody>
      </p:sp>
      <p:sp>
        <p:nvSpPr>
          <p:cNvPr id="2" name="矩形 1"/>
          <p:cNvSpPr/>
          <p:nvPr/>
        </p:nvSpPr>
        <p:spPr>
          <a:xfrm>
            <a:off x="590549" y="1174314"/>
            <a:ext cx="8943975" cy="646331"/>
          </a:xfrm>
          <a:prstGeom prst="rect">
            <a:avLst/>
          </a:prstGeom>
        </p:spPr>
        <p:txBody>
          <a:bodyPr wrap="square">
            <a:spAutoFit/>
          </a:bodyPr>
          <a:lstStyle/>
          <a:p>
            <a:r>
              <a:rPr lang="en-US" altLang="zh-CN" dirty="0" smtClean="0">
                <a:solidFill>
                  <a:srgbClr val="4F4F4F"/>
                </a:solidFill>
                <a:latin typeface="Microsoft YaHei" panose="020B0503020204020204" pitchFamily="34" charset="-122"/>
                <a:ea typeface="Microsoft YaHei" panose="020B0503020204020204" pitchFamily="34" charset="-122"/>
              </a:rPr>
              <a:t>     word2vec</a:t>
            </a:r>
            <a:r>
              <a:rPr lang="zh-CN" altLang="en-US" dirty="0">
                <a:solidFill>
                  <a:srgbClr val="4F4F4F"/>
                </a:solidFill>
                <a:latin typeface="Microsoft YaHei" panose="020B0503020204020204" pitchFamily="34" charset="-122"/>
                <a:ea typeface="Microsoft YaHei" panose="020B0503020204020204" pitchFamily="34" charset="-122"/>
              </a:rPr>
              <a:t>可以将所有的词进行向量化</a:t>
            </a:r>
            <a:r>
              <a:rPr lang="en-US" altLang="zh-CN" dirty="0">
                <a:solidFill>
                  <a:srgbClr val="4F4F4F"/>
                </a:solidFill>
                <a:latin typeface="Microsoft YaHei" panose="020B0503020204020204" pitchFamily="34" charset="-122"/>
                <a:ea typeface="Microsoft YaHei" panose="020B0503020204020204" pitchFamily="34" charset="-122"/>
              </a:rPr>
              <a:t>,</a:t>
            </a:r>
            <a:r>
              <a:rPr lang="zh-CN" altLang="en-US" dirty="0">
                <a:solidFill>
                  <a:srgbClr val="4F4F4F"/>
                </a:solidFill>
                <a:latin typeface="Microsoft YaHei" panose="020B0503020204020204" pitchFamily="34" charset="-122"/>
                <a:ea typeface="Microsoft YaHei" panose="020B0503020204020204" pitchFamily="34" charset="-122"/>
              </a:rPr>
              <a:t>词与词之间可以通过一些模型去挖掘他们之间的关系</a:t>
            </a:r>
            <a:r>
              <a:rPr lang="en-US" altLang="zh-CN" dirty="0">
                <a:solidFill>
                  <a:srgbClr val="4F4F4F"/>
                </a:solidFill>
                <a:latin typeface="Microsoft YaHei" panose="020B0503020204020204" pitchFamily="34" charset="-122"/>
                <a:ea typeface="Microsoft YaHei" panose="020B0503020204020204" pitchFamily="34" charset="-122"/>
              </a:rPr>
              <a:t>,</a:t>
            </a:r>
            <a:r>
              <a:rPr lang="zh-CN" altLang="en-US" dirty="0">
                <a:solidFill>
                  <a:srgbClr val="4F4F4F"/>
                </a:solidFill>
                <a:latin typeface="Microsoft YaHei" panose="020B0503020204020204" pitchFamily="34" charset="-122"/>
                <a:ea typeface="Microsoft YaHei" panose="020B0503020204020204" pitchFamily="34" charset="-122"/>
              </a:rPr>
              <a:t>使之产生联系。</a:t>
            </a:r>
            <a:endParaRPr lang="zh-CN" altLang="en-US" dirty="0"/>
          </a:p>
        </p:txBody>
      </p:sp>
      <p:pic>
        <p:nvPicPr>
          <p:cNvPr id="4" name="图片 3"/>
          <p:cNvPicPr>
            <a:picLocks noChangeAspect="1"/>
          </p:cNvPicPr>
          <p:nvPr/>
        </p:nvPicPr>
        <p:blipFill>
          <a:blip r:embed="rId2"/>
          <a:stretch>
            <a:fillRect/>
          </a:stretch>
        </p:blipFill>
        <p:spPr>
          <a:xfrm>
            <a:off x="438658" y="2184867"/>
            <a:ext cx="8253175" cy="3878916"/>
          </a:xfrm>
          <a:prstGeom prst="rect">
            <a:avLst/>
          </a:prstGeom>
        </p:spPr>
      </p:pic>
    </p:spTree>
    <p:extLst>
      <p:ext uri="{BB962C8B-B14F-4D97-AF65-F5344CB8AC3E}">
        <p14:creationId xmlns:p14="http://schemas.microsoft.com/office/powerpoint/2010/main" val="15660699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en-US" altLang="zh-CN" dirty="0" smtClean="0"/>
              <a:t>word2vec</a:t>
            </a:r>
            <a:endParaRPr lang="zh-CN" altLang="en-US" dirty="0"/>
          </a:p>
        </p:txBody>
      </p:sp>
      <p:pic>
        <p:nvPicPr>
          <p:cNvPr id="3" name="图片 2"/>
          <p:cNvPicPr>
            <a:picLocks noChangeAspect="1"/>
          </p:cNvPicPr>
          <p:nvPr/>
        </p:nvPicPr>
        <p:blipFill>
          <a:blip r:embed="rId3"/>
          <a:stretch>
            <a:fillRect/>
          </a:stretch>
        </p:blipFill>
        <p:spPr>
          <a:xfrm>
            <a:off x="908469" y="2024940"/>
            <a:ext cx="4983912" cy="1722269"/>
          </a:xfrm>
          <a:prstGeom prst="rect">
            <a:avLst/>
          </a:prstGeom>
        </p:spPr>
      </p:pic>
      <p:pic>
        <p:nvPicPr>
          <p:cNvPr id="5" name="图片 4"/>
          <p:cNvPicPr>
            <a:picLocks noChangeAspect="1"/>
          </p:cNvPicPr>
          <p:nvPr/>
        </p:nvPicPr>
        <p:blipFill>
          <a:blip r:embed="rId4"/>
          <a:stretch>
            <a:fillRect/>
          </a:stretch>
        </p:blipFill>
        <p:spPr>
          <a:xfrm>
            <a:off x="6629254" y="1466708"/>
            <a:ext cx="3353091" cy="3276884"/>
          </a:xfrm>
          <a:prstGeom prst="rect">
            <a:avLst/>
          </a:prstGeom>
        </p:spPr>
      </p:pic>
      <p:sp>
        <p:nvSpPr>
          <p:cNvPr id="7" name="矩形 6"/>
          <p:cNvSpPr/>
          <p:nvPr/>
        </p:nvSpPr>
        <p:spPr>
          <a:xfrm>
            <a:off x="796290" y="4747878"/>
            <a:ext cx="10439400" cy="1200329"/>
          </a:xfrm>
          <a:prstGeom prst="rect">
            <a:avLst/>
          </a:prstGeom>
        </p:spPr>
        <p:txBody>
          <a:bodyPr wrap="square">
            <a:spAutoFit/>
          </a:bodyPr>
          <a:lstStyle/>
          <a:p>
            <a:r>
              <a:rPr lang="zh-CN" altLang="en-US" dirty="0">
                <a:solidFill>
                  <a:srgbClr val="2F2F2F"/>
                </a:solidFill>
                <a:latin typeface="-apple-system"/>
              </a:rPr>
              <a:t>经过我们一系列的降维神操作，有了用</a:t>
            </a:r>
            <a:r>
              <a:rPr lang="en-US" altLang="zh-CN" dirty="0" err="1">
                <a:solidFill>
                  <a:srgbClr val="2F2F2F"/>
                </a:solidFill>
                <a:latin typeface="-apple-system"/>
              </a:rPr>
              <a:t>Dristributed</a:t>
            </a:r>
            <a:r>
              <a:rPr lang="en-US" altLang="zh-CN" dirty="0">
                <a:solidFill>
                  <a:srgbClr val="2F2F2F"/>
                </a:solidFill>
                <a:latin typeface="-apple-system"/>
              </a:rPr>
              <a:t> representation</a:t>
            </a:r>
            <a:r>
              <a:rPr lang="zh-CN" altLang="en-US" dirty="0">
                <a:solidFill>
                  <a:srgbClr val="2F2F2F"/>
                </a:solidFill>
                <a:latin typeface="-apple-system"/>
              </a:rPr>
              <a:t>表示的较短的词向量，我们就可以较容易的分析词之间的关系了，比如我们将词的维度降维到</a:t>
            </a:r>
            <a:r>
              <a:rPr lang="en-US" altLang="zh-CN" dirty="0">
                <a:solidFill>
                  <a:srgbClr val="2F2F2F"/>
                </a:solidFill>
                <a:latin typeface="-apple-system"/>
              </a:rPr>
              <a:t>2</a:t>
            </a:r>
            <a:r>
              <a:rPr lang="zh-CN" altLang="en-US" dirty="0">
                <a:solidFill>
                  <a:srgbClr val="2F2F2F"/>
                </a:solidFill>
                <a:latin typeface="-apple-system"/>
              </a:rPr>
              <a:t>维，有一个有趣的研究表明，用下图的词向量表示我们的词时，我们可以发现</a:t>
            </a:r>
            <a:r>
              <a:rPr lang="zh-CN" altLang="en-US" dirty="0" smtClean="0">
                <a:solidFill>
                  <a:srgbClr val="2F2F2F"/>
                </a:solidFill>
                <a:latin typeface="-apple-system"/>
              </a:rPr>
              <a:t>：</a:t>
            </a:r>
            <a:r>
              <a:rPr lang="en-US" altLang="zh-CN" dirty="0" smtClean="0">
                <a:solidFill>
                  <a:srgbClr val="2F2F2F"/>
                </a:solidFill>
                <a:latin typeface="-apple-system"/>
              </a:rPr>
              <a:t/>
            </a:r>
            <a:br>
              <a:rPr lang="en-US" altLang="zh-CN" dirty="0" smtClean="0">
                <a:solidFill>
                  <a:srgbClr val="2F2F2F"/>
                </a:solidFill>
                <a:latin typeface="-apple-system"/>
              </a:rPr>
            </a:br>
            <a:r>
              <a:rPr lang="en-US" altLang="zh-CN" dirty="0" smtClean="0">
                <a:solidFill>
                  <a:srgbClr val="2F2F2F"/>
                </a:solidFill>
                <a:latin typeface="-apple-system"/>
              </a:rPr>
              <a:t>King – Man + Woman = Queen</a:t>
            </a:r>
            <a:endParaRPr lang="zh-CN" altLang="en-US" dirty="0"/>
          </a:p>
        </p:txBody>
      </p:sp>
    </p:spTree>
    <p:extLst>
      <p:ext uri="{BB962C8B-B14F-4D97-AF65-F5344CB8AC3E}">
        <p14:creationId xmlns:p14="http://schemas.microsoft.com/office/powerpoint/2010/main" val="41412411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en-US" altLang="zh-CN" dirty="0" smtClean="0"/>
              <a:t>word2vec_</a:t>
            </a:r>
            <a:r>
              <a:rPr lang="zh-CN" altLang="en-US" dirty="0" smtClean="0"/>
              <a:t>上下文训练</a:t>
            </a:r>
            <a:endParaRPr lang="zh-CN" altLang="en-US" dirty="0"/>
          </a:p>
        </p:txBody>
      </p:sp>
      <p:pic>
        <p:nvPicPr>
          <p:cNvPr id="2" name="图片 1"/>
          <p:cNvPicPr>
            <a:picLocks noChangeAspect="1"/>
          </p:cNvPicPr>
          <p:nvPr/>
        </p:nvPicPr>
        <p:blipFill>
          <a:blip r:embed="rId3"/>
          <a:stretch>
            <a:fillRect/>
          </a:stretch>
        </p:blipFill>
        <p:spPr>
          <a:xfrm>
            <a:off x="613195" y="1162851"/>
            <a:ext cx="9400809" cy="2126029"/>
          </a:xfrm>
          <a:prstGeom prst="rect">
            <a:avLst/>
          </a:prstGeom>
        </p:spPr>
      </p:pic>
      <p:pic>
        <p:nvPicPr>
          <p:cNvPr id="4" name="图片 3"/>
          <p:cNvPicPr>
            <a:picLocks noChangeAspect="1"/>
          </p:cNvPicPr>
          <p:nvPr/>
        </p:nvPicPr>
        <p:blipFill>
          <a:blip r:embed="rId4"/>
          <a:stretch>
            <a:fillRect/>
          </a:stretch>
        </p:blipFill>
        <p:spPr>
          <a:xfrm>
            <a:off x="990402" y="3527943"/>
            <a:ext cx="4564776" cy="2705334"/>
          </a:xfrm>
          <a:prstGeom prst="rect">
            <a:avLst/>
          </a:prstGeom>
        </p:spPr>
      </p:pic>
    </p:spTree>
    <p:extLst>
      <p:ext uri="{BB962C8B-B14F-4D97-AF65-F5344CB8AC3E}">
        <p14:creationId xmlns:p14="http://schemas.microsoft.com/office/powerpoint/2010/main" val="23208910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74726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en-US" altLang="zh-CN" dirty="0" smtClean="0"/>
              <a:t>word2vec</a:t>
            </a:r>
            <a:r>
              <a:rPr lang="zh-CN" altLang="en-US" dirty="0" smtClean="0"/>
              <a:t>模型</a:t>
            </a:r>
            <a:endParaRPr lang="zh-CN" altLang="en-US" dirty="0"/>
          </a:p>
        </p:txBody>
      </p:sp>
      <p:pic>
        <p:nvPicPr>
          <p:cNvPr id="2" name="图片 1"/>
          <p:cNvPicPr>
            <a:picLocks noChangeAspect="1"/>
          </p:cNvPicPr>
          <p:nvPr/>
        </p:nvPicPr>
        <p:blipFill>
          <a:blip r:embed="rId3"/>
          <a:stretch>
            <a:fillRect/>
          </a:stretch>
        </p:blipFill>
        <p:spPr>
          <a:xfrm>
            <a:off x="1674523" y="1045768"/>
            <a:ext cx="8387886" cy="5126431"/>
          </a:xfrm>
          <a:prstGeom prst="rect">
            <a:avLst/>
          </a:prstGeom>
        </p:spPr>
      </p:pic>
    </p:spTree>
    <p:extLst>
      <p:ext uri="{BB962C8B-B14F-4D97-AF65-F5344CB8AC3E}">
        <p14:creationId xmlns:p14="http://schemas.microsoft.com/office/powerpoint/2010/main" val="19853826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en-US" altLang="zh-CN" dirty="0" smtClean="0"/>
              <a:t>CBOW</a:t>
            </a:r>
            <a:r>
              <a:rPr lang="zh-CN" altLang="en-US" dirty="0" smtClean="0"/>
              <a:t>模型和</a:t>
            </a:r>
            <a:r>
              <a:rPr lang="en-US" altLang="zh-CN" dirty="0" err="1" smtClean="0"/>
              <a:t>SKip</a:t>
            </a:r>
            <a:r>
              <a:rPr lang="en-US" altLang="zh-CN" dirty="0" smtClean="0"/>
              <a:t>-gram</a:t>
            </a:r>
            <a:r>
              <a:rPr lang="zh-CN" altLang="en-US" dirty="0" smtClean="0"/>
              <a:t>模型</a:t>
            </a:r>
            <a:endParaRPr lang="zh-CN" altLang="en-US" dirty="0"/>
          </a:p>
        </p:txBody>
      </p:sp>
      <p:pic>
        <p:nvPicPr>
          <p:cNvPr id="3" name="图片 2"/>
          <p:cNvPicPr>
            <a:picLocks noChangeAspect="1"/>
          </p:cNvPicPr>
          <p:nvPr/>
        </p:nvPicPr>
        <p:blipFill>
          <a:blip r:embed="rId3"/>
          <a:stretch>
            <a:fillRect/>
          </a:stretch>
        </p:blipFill>
        <p:spPr>
          <a:xfrm>
            <a:off x="805549" y="1148560"/>
            <a:ext cx="8405126" cy="4859539"/>
          </a:xfrm>
          <a:prstGeom prst="rect">
            <a:avLst/>
          </a:prstGeom>
        </p:spPr>
      </p:pic>
    </p:spTree>
    <p:extLst>
      <p:ext uri="{BB962C8B-B14F-4D97-AF65-F5344CB8AC3E}">
        <p14:creationId xmlns:p14="http://schemas.microsoft.com/office/powerpoint/2010/main" val="23424902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3E9654E5-C3AD-4CE9-A701-C142BC2BD12C}"/>
              </a:ext>
            </a:extLst>
          </p:cNvPr>
          <p:cNvSpPr>
            <a:spLocks noGrp="1"/>
          </p:cNvSpPr>
          <p:nvPr>
            <p:ph idx="10"/>
          </p:nvPr>
        </p:nvSpPr>
        <p:spPr/>
        <p:txBody>
          <a:bodyPr>
            <a:normAutofit/>
          </a:bodyPr>
          <a:lstStyle/>
          <a:p>
            <a:pPr>
              <a:lnSpc>
                <a:spcPct val="130000"/>
              </a:lnSpc>
            </a:pPr>
            <a:r>
              <a:rPr lang="en-US" altLang="zh-CN" dirty="0" smtClean="0"/>
              <a:t>-   </a:t>
            </a:r>
            <a:r>
              <a:rPr lang="zh-CN" altLang="en-US" dirty="0" smtClean="0"/>
              <a:t>简介</a:t>
            </a:r>
            <a:endParaRPr lang="en-US" altLang="zh-CN" b="1" dirty="0">
              <a:solidFill>
                <a:srgbClr val="00B4FF"/>
              </a:solidFill>
            </a:endParaRPr>
          </a:p>
          <a:p>
            <a:r>
              <a:rPr lang="en-US" altLang="zh-CN" dirty="0"/>
              <a:t>-</a:t>
            </a:r>
            <a:r>
              <a:rPr lang="en-US" altLang="zh-CN" dirty="0" smtClean="0"/>
              <a:t>   </a:t>
            </a:r>
            <a:r>
              <a:rPr lang="zh-CN" altLang="en-US" dirty="0" smtClean="0"/>
              <a:t>词袋模型</a:t>
            </a:r>
            <a:endParaRPr lang="en-US" altLang="zh-CN" dirty="0" smtClean="0"/>
          </a:p>
          <a:p>
            <a:pPr marL="457200" indent="-457200">
              <a:buFontTx/>
              <a:buChar char="-"/>
            </a:pPr>
            <a:r>
              <a:rPr lang="en-US" altLang="zh-CN" dirty="0" smtClean="0"/>
              <a:t>Word2Vec</a:t>
            </a:r>
            <a:endParaRPr lang="en-US" altLang="zh-CN" dirty="0"/>
          </a:p>
          <a:p>
            <a:pPr marL="0" indent="0"/>
            <a:r>
              <a:rPr lang="en-US" altLang="zh-CN" dirty="0" smtClean="0"/>
              <a:t>-   </a:t>
            </a:r>
            <a:r>
              <a:rPr lang="zh-CN" altLang="en-US" dirty="0" smtClean="0">
                <a:solidFill>
                  <a:srgbClr val="00B0F0"/>
                </a:solidFill>
              </a:rPr>
              <a:t>实战案例</a:t>
            </a:r>
            <a:endParaRPr lang="en-US" altLang="zh-CN" sz="2800" dirty="0">
              <a:solidFill>
                <a:srgbClr val="00B0F0"/>
              </a:solidFill>
            </a:endParaRPr>
          </a:p>
          <a:p>
            <a:endParaRPr lang="zh-CN" altLang="en-US" sz="2800" dirty="0"/>
          </a:p>
        </p:txBody>
      </p:sp>
      <p:sp>
        <p:nvSpPr>
          <p:cNvPr id="3" name="Title 1">
            <a:extLst>
              <a:ext uri="{FF2B5EF4-FFF2-40B4-BE49-F238E27FC236}">
                <a16:creationId xmlns:a16="http://schemas.microsoft.com/office/drawing/2014/main" xmlns="" id="{6B12369E-7C33-4DD1-A71F-9F9B053DBBF6}"/>
              </a:ext>
            </a:extLst>
          </p:cNvPr>
          <p:cNvSpPr txBox="1">
            <a:spLocks/>
          </p:cNvSpPr>
          <p:nvPr/>
        </p:nvSpPr>
        <p:spPr bwMode="auto">
          <a:xfrm>
            <a:off x="945093" y="1466854"/>
            <a:ext cx="1350432" cy="581024"/>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chemeClr val="tx1"/>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pPr algn="ctr"/>
            <a:r>
              <a:rPr lang="zh-CN" altLang="en-US" sz="2400" dirty="0">
                <a:solidFill>
                  <a:schemeClr val="bg1"/>
                </a:solidFill>
                <a:latin typeface="微软雅黑" pitchFamily="34" charset="-122"/>
                <a:ea typeface="微软雅黑" pitchFamily="34" charset="-122"/>
              </a:rPr>
              <a:t>目录</a:t>
            </a:r>
          </a:p>
        </p:txBody>
      </p:sp>
    </p:spTree>
    <p:extLst>
      <p:ext uri="{BB962C8B-B14F-4D97-AF65-F5344CB8AC3E}">
        <p14:creationId xmlns:p14="http://schemas.microsoft.com/office/powerpoint/2010/main" val="30157708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dirty="0" smtClean="0"/>
              <a:t>案例</a:t>
            </a:r>
            <a:r>
              <a:rPr lang="en-US" altLang="zh-CN" dirty="0" smtClean="0"/>
              <a:t>: </a:t>
            </a:r>
            <a:r>
              <a:rPr lang="zh-CN" altLang="en-US" dirty="0" smtClean="0"/>
              <a:t>词语相似度计算</a:t>
            </a:r>
            <a:endParaRPr lang="zh-CN" altLang="en-US" dirty="0"/>
          </a:p>
        </p:txBody>
      </p:sp>
      <p:sp>
        <p:nvSpPr>
          <p:cNvPr id="2" name="矩形 1"/>
          <p:cNvSpPr/>
          <p:nvPr/>
        </p:nvSpPr>
        <p:spPr>
          <a:xfrm>
            <a:off x="438658" y="1752450"/>
            <a:ext cx="10369952" cy="646331"/>
          </a:xfrm>
          <a:prstGeom prst="rect">
            <a:avLst/>
          </a:prstGeom>
        </p:spPr>
        <p:txBody>
          <a:bodyPr wrap="square">
            <a:spAutoFit/>
          </a:bodyPr>
          <a:lstStyle/>
          <a:p>
            <a:r>
              <a:rPr lang="zh-CN" altLang="en-US" dirty="0" smtClean="0"/>
              <a:t>         实践中向量化应用的场景常有不同</a:t>
            </a:r>
            <a:r>
              <a:rPr lang="en-US" altLang="zh-CN" dirty="0" smtClean="0"/>
              <a:t>,</a:t>
            </a:r>
            <a:r>
              <a:rPr lang="zh-CN" altLang="en-US" dirty="0" smtClean="0"/>
              <a:t>但向文本量化的训练和使用方式大同小异</a:t>
            </a:r>
            <a:r>
              <a:rPr lang="en-US" altLang="zh-CN" dirty="0" smtClean="0"/>
              <a:t>,</a:t>
            </a:r>
            <a:r>
              <a:rPr lang="zh-CN" altLang="en-US" dirty="0" smtClean="0"/>
              <a:t>接案例主要是对维基百科中文语料数据进行训练</a:t>
            </a:r>
            <a:r>
              <a:rPr lang="en-US" altLang="zh-CN" dirty="0" smtClean="0"/>
              <a:t>, </a:t>
            </a:r>
            <a:r>
              <a:rPr lang="zh-CN" altLang="en-US" dirty="0" smtClean="0"/>
              <a:t>主要采用了</a:t>
            </a:r>
            <a:r>
              <a:rPr lang="en-US" altLang="zh-CN" dirty="0" err="1" smtClean="0"/>
              <a:t>gensim</a:t>
            </a:r>
            <a:r>
              <a:rPr lang="zh-CN" altLang="en-US" dirty="0" smtClean="0"/>
              <a:t>库来完成以下实战演练</a:t>
            </a:r>
            <a:endParaRPr lang="zh-CN" altLang="en-US" dirty="0"/>
          </a:p>
        </p:txBody>
      </p:sp>
    </p:spTree>
    <p:extLst>
      <p:ext uri="{BB962C8B-B14F-4D97-AF65-F5344CB8AC3E}">
        <p14:creationId xmlns:p14="http://schemas.microsoft.com/office/powerpoint/2010/main" val="242466541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dirty="0" smtClean="0"/>
              <a:t>案例</a:t>
            </a:r>
            <a:r>
              <a:rPr lang="en-US" altLang="zh-CN" dirty="0" smtClean="0"/>
              <a:t>: </a:t>
            </a:r>
            <a:r>
              <a:rPr lang="zh-CN" altLang="en-US" dirty="0" smtClean="0"/>
              <a:t>数据集</a:t>
            </a:r>
            <a:endParaRPr lang="zh-CN" altLang="en-US" dirty="0"/>
          </a:p>
        </p:txBody>
      </p:sp>
      <p:sp>
        <p:nvSpPr>
          <p:cNvPr id="2" name="矩形 1"/>
          <p:cNvSpPr/>
          <p:nvPr/>
        </p:nvSpPr>
        <p:spPr>
          <a:xfrm>
            <a:off x="438658" y="1169520"/>
            <a:ext cx="10369952" cy="5078313"/>
          </a:xfrm>
          <a:prstGeom prst="rect">
            <a:avLst/>
          </a:prstGeom>
        </p:spPr>
        <p:txBody>
          <a:bodyPr wrap="square">
            <a:spAutoFit/>
          </a:bodyPr>
          <a:lstStyle/>
          <a:p>
            <a:r>
              <a:rPr lang="zh-CN" altLang="en-US" dirty="0" smtClean="0"/>
              <a:t>中文语料库如下</a:t>
            </a:r>
            <a:r>
              <a:rPr lang="en-US" altLang="zh-CN" dirty="0" smtClean="0"/>
              <a:t>:</a:t>
            </a:r>
          </a:p>
          <a:p>
            <a:endParaRPr lang="en-US" altLang="zh-CN" dirty="0"/>
          </a:p>
          <a:p>
            <a:pPr marL="342900" indent="-342900">
              <a:buAutoNum type="arabicPeriod"/>
            </a:pPr>
            <a:r>
              <a:rPr lang="zh-CN" altLang="en-US" dirty="0" smtClean="0"/>
              <a:t>腾</a:t>
            </a:r>
            <a:r>
              <a:rPr lang="zh-CN" altLang="en-US" dirty="0"/>
              <a:t>讯</a:t>
            </a:r>
            <a:r>
              <a:rPr lang="en-US" altLang="zh-CN" dirty="0"/>
              <a:t>AI Lab2018</a:t>
            </a:r>
            <a:r>
              <a:rPr lang="zh-CN" altLang="en-US" dirty="0"/>
              <a:t>年分享的开源</a:t>
            </a:r>
            <a:r>
              <a:rPr lang="en-US" altLang="zh-CN" dirty="0"/>
              <a:t>800</a:t>
            </a:r>
            <a:r>
              <a:rPr lang="zh-CN" altLang="en-US" dirty="0"/>
              <a:t>万中文词的</a:t>
            </a:r>
            <a:r>
              <a:rPr lang="en-US" altLang="zh-CN" dirty="0"/>
              <a:t>NLP</a:t>
            </a:r>
            <a:r>
              <a:rPr lang="zh-CN" altLang="en-US" dirty="0"/>
              <a:t>数据集文章</a:t>
            </a:r>
            <a:r>
              <a:rPr lang="en-US" altLang="zh-CN" dirty="0"/>
              <a:t>https://mp.weixin.qq.com/s?__biz=MzIzNjc1NzUzMw==&amp;mid=2247506252&amp;idx=4&amp;sn=1f883532975737c9df02212fc2ae1ca5&amp;chksm=e8d06e3edfa7e728ee0f1ae592e03cee5c818a5b731a0f0560672323894a2304758698b52f37&amp;mpshare=1&amp;scene=1&amp;srcid=1019nHpV0cUEBOk3Z25cuPgA#rd</a:t>
            </a:r>
            <a:r>
              <a:rPr lang="zh-CN" altLang="en-US" dirty="0"/>
              <a:t>下载链接为</a:t>
            </a:r>
            <a:r>
              <a:rPr lang="en-US" altLang="zh-CN" dirty="0">
                <a:hlinkClick r:id="rId2"/>
              </a:rPr>
              <a:t>https://</a:t>
            </a:r>
            <a:r>
              <a:rPr lang="en-US" altLang="zh-CN" dirty="0" smtClean="0">
                <a:hlinkClick r:id="rId2"/>
              </a:rPr>
              <a:t>ai.tencent.com/ailab/nlp/embedding.html</a:t>
            </a:r>
            <a:endParaRPr lang="en-US" altLang="zh-CN" dirty="0" smtClean="0"/>
          </a:p>
          <a:p>
            <a:pPr marL="342900" indent="-342900">
              <a:buAutoNum type="arabicPeriod"/>
            </a:pPr>
            <a:r>
              <a:rPr lang="zh-CN" altLang="en-US" dirty="0" smtClean="0"/>
              <a:t>中文</a:t>
            </a:r>
            <a:r>
              <a:rPr lang="zh-CN" altLang="en-US" dirty="0"/>
              <a:t>自然语言处理开放平台由中国科学院计算技术研究所</a:t>
            </a:r>
            <a:r>
              <a:rPr lang="en-US" altLang="zh-CN" dirty="0"/>
              <a:t>·</a:t>
            </a:r>
            <a:r>
              <a:rPr lang="zh-CN" altLang="en-US" dirty="0"/>
              <a:t>数字化室＆软件室创立一个研究自然语言处理的一个平台，里面包含有大量的训练测试语料。语料库： </a:t>
            </a:r>
            <a:r>
              <a:rPr lang="en-US" altLang="zh-CN" dirty="0"/>
              <a:t>http://www.nlp.org.cn/docs/doclist.php?cat_id=9&amp;type=15</a:t>
            </a:r>
            <a:r>
              <a:rPr lang="zh-CN" altLang="en-US" dirty="0"/>
              <a:t>文本语料库： </a:t>
            </a:r>
            <a:r>
              <a:rPr lang="en-US" altLang="zh-CN" dirty="0">
                <a:hlinkClick r:id="rId3"/>
              </a:rPr>
              <a:t>http://</a:t>
            </a:r>
            <a:r>
              <a:rPr lang="en-US" altLang="zh-CN" dirty="0" smtClean="0">
                <a:hlinkClick r:id="rId3"/>
              </a:rPr>
              <a:t>www.nlp.org.cn/docs/doclist.php?cat_id=16&amp;type=15</a:t>
            </a:r>
            <a:endParaRPr lang="en-US" altLang="zh-CN" dirty="0" smtClean="0"/>
          </a:p>
          <a:p>
            <a:pPr marL="342900" indent="-342900">
              <a:buAutoNum type="arabicPeriod"/>
            </a:pPr>
            <a:r>
              <a:rPr lang="en-US" altLang="zh-CN" dirty="0" err="1" smtClean="0"/>
              <a:t>sogou</a:t>
            </a:r>
            <a:r>
              <a:rPr lang="zh-CN" altLang="en-US" dirty="0"/>
              <a:t>文本分类语料库文本分类语料库来源于</a:t>
            </a:r>
            <a:r>
              <a:rPr lang="en-US" altLang="zh-CN" dirty="0" err="1"/>
              <a:t>Sohu</a:t>
            </a:r>
            <a:r>
              <a:rPr lang="zh-CN" altLang="en-US" dirty="0"/>
              <a:t>新闻网站保存的大量经过编辑手工整理与分类的新闻语料与对应的分类信息。其分类体系包括几十个分类节点，网页规模约为十万篇文档。地址： </a:t>
            </a:r>
            <a:r>
              <a:rPr lang="en-US" altLang="zh-CN" dirty="0">
                <a:hlinkClick r:id="rId4"/>
              </a:rPr>
              <a:t>http://</a:t>
            </a:r>
            <a:r>
              <a:rPr lang="en-US" altLang="zh-CN" dirty="0" smtClean="0">
                <a:hlinkClick r:id="rId4"/>
              </a:rPr>
              <a:t>www.sogou.com/labs/dl/c.html</a:t>
            </a:r>
            <a:endParaRPr lang="en-US" altLang="zh-CN" dirty="0" smtClean="0"/>
          </a:p>
          <a:p>
            <a:pPr marL="342900" indent="-342900">
              <a:buAutoNum type="arabicPeriod"/>
            </a:pPr>
            <a:r>
              <a:rPr lang="zh-CN" altLang="en-US" dirty="0" smtClean="0"/>
              <a:t>维</a:t>
            </a:r>
            <a:r>
              <a:rPr lang="zh-CN" altLang="en-US" dirty="0"/>
              <a:t>基百科中文网页下载资源</a:t>
            </a:r>
            <a:r>
              <a:rPr lang="en-US" altLang="zh-CN" dirty="0"/>
              <a:t>: </a:t>
            </a:r>
            <a:r>
              <a:rPr lang="en-US" altLang="zh-CN" dirty="0">
                <a:hlinkClick r:id="rId5"/>
              </a:rPr>
              <a:t>https://</a:t>
            </a:r>
            <a:r>
              <a:rPr lang="en-US" altLang="zh-CN" dirty="0" smtClean="0">
                <a:hlinkClick r:id="rId5"/>
              </a:rPr>
              <a:t>dumps.wikimedia.org/zhwiki/lastest/zhwiki-lastest-pages-articles.xml.bz2</a:t>
            </a:r>
            <a:endParaRPr lang="en-US" altLang="zh-CN" dirty="0" smtClean="0"/>
          </a:p>
          <a:p>
            <a:pPr marL="342900" indent="-342900">
              <a:buAutoNum type="arabicPeriod"/>
            </a:pPr>
            <a:endParaRPr lang="en-US" altLang="zh-CN" dirty="0"/>
          </a:p>
          <a:p>
            <a:r>
              <a:rPr lang="zh-CN" altLang="en-US" dirty="0"/>
              <a:t>由于上述语料库都比较大</a:t>
            </a:r>
            <a:r>
              <a:rPr lang="en-US" altLang="zh-CN" dirty="0"/>
              <a:t>,</a:t>
            </a:r>
            <a:r>
              <a:rPr lang="zh-CN" altLang="en-US" dirty="0"/>
              <a:t>维基数据大小为</a:t>
            </a:r>
            <a:r>
              <a:rPr lang="en-US" altLang="zh-CN" dirty="0"/>
              <a:t>1.5G,</a:t>
            </a:r>
            <a:r>
              <a:rPr lang="zh-CN" altLang="en-US" dirty="0"/>
              <a:t>大小比较适合作为开发测试</a:t>
            </a:r>
            <a:endParaRPr lang="en-US" altLang="zh-CN" dirty="0"/>
          </a:p>
        </p:txBody>
      </p:sp>
    </p:spTree>
    <p:extLst>
      <p:ext uri="{BB962C8B-B14F-4D97-AF65-F5344CB8AC3E}">
        <p14:creationId xmlns:p14="http://schemas.microsoft.com/office/powerpoint/2010/main" val="42890747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3E9654E5-C3AD-4CE9-A701-C142BC2BD12C}"/>
              </a:ext>
            </a:extLst>
          </p:cNvPr>
          <p:cNvSpPr>
            <a:spLocks noGrp="1"/>
          </p:cNvSpPr>
          <p:nvPr>
            <p:ph idx="10"/>
          </p:nvPr>
        </p:nvSpPr>
        <p:spPr/>
        <p:txBody>
          <a:bodyPr>
            <a:normAutofit/>
          </a:bodyPr>
          <a:lstStyle/>
          <a:p>
            <a:pPr>
              <a:lnSpc>
                <a:spcPct val="130000"/>
              </a:lnSpc>
            </a:pPr>
            <a:r>
              <a:rPr lang="en-US" altLang="zh-CN" dirty="0" smtClean="0"/>
              <a:t>-   </a:t>
            </a:r>
            <a:r>
              <a:rPr lang="zh-CN" altLang="en-US" dirty="0" smtClean="0">
                <a:solidFill>
                  <a:srgbClr val="00B0F0"/>
                </a:solidFill>
              </a:rPr>
              <a:t>简介</a:t>
            </a:r>
            <a:endParaRPr lang="en-US" altLang="zh-CN" b="1" dirty="0">
              <a:solidFill>
                <a:srgbClr val="00B0F0"/>
              </a:solidFill>
            </a:endParaRPr>
          </a:p>
          <a:p>
            <a:r>
              <a:rPr lang="en-US" altLang="zh-CN" dirty="0"/>
              <a:t>-</a:t>
            </a:r>
            <a:r>
              <a:rPr lang="en-US" altLang="zh-CN" dirty="0" smtClean="0"/>
              <a:t>   </a:t>
            </a:r>
            <a:r>
              <a:rPr lang="zh-CN" altLang="en-US" dirty="0" smtClean="0">
                <a:solidFill>
                  <a:schemeClr val="tx1"/>
                </a:solidFill>
              </a:rPr>
              <a:t>词袋模型</a:t>
            </a:r>
            <a:endParaRPr lang="en-US" altLang="zh-CN" dirty="0" smtClean="0">
              <a:solidFill>
                <a:schemeClr val="tx1"/>
              </a:solidFill>
            </a:endParaRPr>
          </a:p>
          <a:p>
            <a:pPr marL="457200" indent="-457200">
              <a:buFontTx/>
              <a:buChar char="-"/>
            </a:pPr>
            <a:r>
              <a:rPr lang="en-US" altLang="zh-CN" dirty="0" smtClean="0"/>
              <a:t>Word2Vec</a:t>
            </a:r>
            <a:endParaRPr lang="en-US" altLang="zh-CN" dirty="0"/>
          </a:p>
          <a:p>
            <a:pPr marL="0" indent="0"/>
            <a:r>
              <a:rPr lang="en-US" altLang="zh-CN" dirty="0" smtClean="0"/>
              <a:t>-   </a:t>
            </a:r>
            <a:r>
              <a:rPr lang="zh-CN" altLang="en-US" dirty="0" smtClean="0"/>
              <a:t>实战</a:t>
            </a:r>
            <a:endParaRPr lang="en-US" altLang="zh-CN" dirty="0"/>
          </a:p>
          <a:p>
            <a:endParaRPr lang="en-US" altLang="zh-CN" sz="2800" dirty="0"/>
          </a:p>
          <a:p>
            <a:endParaRPr lang="zh-CN" altLang="en-US" sz="2800" dirty="0"/>
          </a:p>
        </p:txBody>
      </p:sp>
      <p:sp>
        <p:nvSpPr>
          <p:cNvPr id="3" name="Title 1">
            <a:extLst>
              <a:ext uri="{FF2B5EF4-FFF2-40B4-BE49-F238E27FC236}">
                <a16:creationId xmlns:a16="http://schemas.microsoft.com/office/drawing/2014/main" xmlns="" id="{6B12369E-7C33-4DD1-A71F-9F9B053DBBF6}"/>
              </a:ext>
            </a:extLst>
          </p:cNvPr>
          <p:cNvSpPr txBox="1">
            <a:spLocks/>
          </p:cNvSpPr>
          <p:nvPr/>
        </p:nvSpPr>
        <p:spPr bwMode="auto">
          <a:xfrm>
            <a:off x="945093" y="1466854"/>
            <a:ext cx="1350432" cy="581024"/>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chemeClr val="tx1"/>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pPr algn="ctr"/>
            <a:r>
              <a:rPr lang="zh-CN" altLang="en-US" sz="2400" dirty="0">
                <a:solidFill>
                  <a:schemeClr val="bg1"/>
                </a:solidFill>
                <a:latin typeface="微软雅黑" pitchFamily="34" charset="-122"/>
                <a:ea typeface="微软雅黑" pitchFamily="34" charset="-122"/>
              </a:rPr>
              <a:t>目录</a:t>
            </a:r>
          </a:p>
        </p:txBody>
      </p:sp>
    </p:spTree>
    <p:extLst>
      <p:ext uri="{BB962C8B-B14F-4D97-AF65-F5344CB8AC3E}">
        <p14:creationId xmlns:p14="http://schemas.microsoft.com/office/powerpoint/2010/main" val="16451343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dirty="0" smtClean="0"/>
              <a:t>案例</a:t>
            </a:r>
            <a:r>
              <a:rPr lang="en-US" altLang="zh-CN" dirty="0" smtClean="0"/>
              <a:t>: </a:t>
            </a:r>
            <a:r>
              <a:rPr lang="zh-CN" altLang="en-US" dirty="0" smtClean="0"/>
              <a:t>数据清洗与训练</a:t>
            </a:r>
            <a:endParaRPr lang="zh-CN" altLang="en-US" dirty="0"/>
          </a:p>
        </p:txBody>
      </p:sp>
      <p:sp>
        <p:nvSpPr>
          <p:cNvPr id="3" name="矩形 2"/>
          <p:cNvSpPr/>
          <p:nvPr/>
        </p:nvSpPr>
        <p:spPr>
          <a:xfrm>
            <a:off x="716976" y="2113657"/>
            <a:ext cx="5961953" cy="646331"/>
          </a:xfrm>
          <a:prstGeom prst="rect">
            <a:avLst/>
          </a:prstGeom>
        </p:spPr>
        <p:txBody>
          <a:bodyPr wrap="none">
            <a:spAutoFit/>
          </a:bodyPr>
          <a:lstStyle/>
          <a:p>
            <a:r>
              <a:rPr lang="zh-CN" altLang="en-US" dirty="0" smtClean="0"/>
              <a:t>过程请参见此博客</a:t>
            </a:r>
            <a:r>
              <a:rPr lang="en-US" altLang="zh-CN" dirty="0" smtClean="0"/>
              <a:t>:</a:t>
            </a:r>
          </a:p>
          <a:p>
            <a:r>
              <a:rPr lang="zh-CN" altLang="en-US" dirty="0" smtClean="0"/>
              <a:t>https</a:t>
            </a:r>
            <a:r>
              <a:rPr lang="zh-CN" altLang="en-US" dirty="0"/>
              <a:t>://blog.csdn.net/qq_31557939/article/details/86632018</a:t>
            </a:r>
          </a:p>
        </p:txBody>
      </p:sp>
    </p:spTree>
    <p:extLst>
      <p:ext uri="{BB962C8B-B14F-4D97-AF65-F5344CB8AC3E}">
        <p14:creationId xmlns:p14="http://schemas.microsoft.com/office/powerpoint/2010/main" val="8449099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dirty="0" smtClean="0"/>
              <a:t>案例</a:t>
            </a:r>
            <a:r>
              <a:rPr lang="en-US" altLang="zh-CN" dirty="0" smtClean="0"/>
              <a:t>: </a:t>
            </a:r>
            <a:r>
              <a:rPr lang="zh-CN" altLang="en-US" dirty="0" smtClean="0"/>
              <a:t>应用</a:t>
            </a:r>
            <a:endParaRPr lang="zh-CN" altLang="en-US" dirty="0"/>
          </a:p>
        </p:txBody>
      </p:sp>
      <p:pic>
        <p:nvPicPr>
          <p:cNvPr id="2" name="图片 1"/>
          <p:cNvPicPr>
            <a:picLocks noChangeAspect="1"/>
          </p:cNvPicPr>
          <p:nvPr/>
        </p:nvPicPr>
        <p:blipFill>
          <a:blip r:embed="rId2"/>
          <a:stretch>
            <a:fillRect/>
          </a:stretch>
        </p:blipFill>
        <p:spPr>
          <a:xfrm>
            <a:off x="438658" y="1184827"/>
            <a:ext cx="5372566" cy="1905165"/>
          </a:xfrm>
          <a:prstGeom prst="rect">
            <a:avLst/>
          </a:prstGeom>
        </p:spPr>
      </p:pic>
      <p:pic>
        <p:nvPicPr>
          <p:cNvPr id="4" name="图片 3"/>
          <p:cNvPicPr>
            <a:picLocks noChangeAspect="1"/>
          </p:cNvPicPr>
          <p:nvPr/>
        </p:nvPicPr>
        <p:blipFill>
          <a:blip r:embed="rId3"/>
          <a:stretch>
            <a:fillRect/>
          </a:stretch>
        </p:blipFill>
        <p:spPr>
          <a:xfrm>
            <a:off x="438658" y="3661352"/>
            <a:ext cx="8192210" cy="1341236"/>
          </a:xfrm>
          <a:prstGeom prst="rect">
            <a:avLst/>
          </a:prstGeom>
        </p:spPr>
      </p:pic>
    </p:spTree>
    <p:extLst>
      <p:ext uri="{BB962C8B-B14F-4D97-AF65-F5344CB8AC3E}">
        <p14:creationId xmlns:p14="http://schemas.microsoft.com/office/powerpoint/2010/main" val="3975876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dirty="0" smtClean="0"/>
              <a:t>参考资料</a:t>
            </a:r>
            <a:endParaRPr lang="zh-CN" altLang="en-US" dirty="0"/>
          </a:p>
        </p:txBody>
      </p:sp>
      <p:pic>
        <p:nvPicPr>
          <p:cNvPr id="4" name="图片 3"/>
          <p:cNvPicPr>
            <a:picLocks noChangeAspect="1"/>
          </p:cNvPicPr>
          <p:nvPr/>
        </p:nvPicPr>
        <p:blipFill>
          <a:blip r:embed="rId2"/>
          <a:stretch>
            <a:fillRect/>
          </a:stretch>
        </p:blipFill>
        <p:spPr>
          <a:xfrm>
            <a:off x="438658" y="3661352"/>
            <a:ext cx="8192210" cy="1341236"/>
          </a:xfrm>
          <a:prstGeom prst="rect">
            <a:avLst/>
          </a:prstGeom>
        </p:spPr>
      </p:pic>
      <p:sp>
        <p:nvSpPr>
          <p:cNvPr id="3" name="矩形 2"/>
          <p:cNvSpPr/>
          <p:nvPr/>
        </p:nvSpPr>
        <p:spPr>
          <a:xfrm>
            <a:off x="670560" y="1323073"/>
            <a:ext cx="8638498" cy="2585323"/>
          </a:xfrm>
          <a:prstGeom prst="rect">
            <a:avLst/>
          </a:prstGeom>
        </p:spPr>
        <p:txBody>
          <a:bodyPr wrap="square">
            <a:spAutoFit/>
          </a:bodyPr>
          <a:lstStyle/>
          <a:p>
            <a:r>
              <a:rPr lang="zh-CN" altLang="en-US" dirty="0">
                <a:hlinkClick r:id="rId3"/>
              </a:rPr>
              <a:t>http://mccormickml.com/2016/04/19/word2vec-tutorial-the-skip-gram-model</a:t>
            </a:r>
            <a:r>
              <a:rPr lang="zh-CN" altLang="en-US" dirty="0" smtClean="0">
                <a:hlinkClick r:id="rId3"/>
              </a:rPr>
              <a:t>/</a:t>
            </a:r>
            <a:endParaRPr lang="en-US" altLang="zh-CN" dirty="0" smtClean="0"/>
          </a:p>
          <a:p>
            <a:r>
              <a:rPr lang="en-US" altLang="zh-CN" dirty="0">
                <a:hlinkClick r:id="rId4"/>
              </a:rPr>
              <a:t>https://</a:t>
            </a:r>
            <a:r>
              <a:rPr lang="en-US" altLang="zh-CN" dirty="0" smtClean="0">
                <a:hlinkClick r:id="rId4"/>
              </a:rPr>
              <a:t>www.researchgate.net/publication/234131319_Efficient_Estimation_of_Word_Representations_in_Vector_Space</a:t>
            </a:r>
            <a:endParaRPr lang="en-US" altLang="zh-CN" dirty="0"/>
          </a:p>
          <a:p>
            <a:r>
              <a:rPr lang="en-US" altLang="zh-CN" dirty="0">
                <a:hlinkClick r:id="rId5"/>
              </a:rPr>
              <a:t>https://</a:t>
            </a:r>
            <a:r>
              <a:rPr lang="en-US" altLang="zh-CN" dirty="0" smtClean="0">
                <a:hlinkClick r:id="rId5"/>
              </a:rPr>
              <a:t>www.jianshu.com/p/471d9bfbd72f</a:t>
            </a:r>
            <a:endParaRPr lang="en-US" altLang="zh-CN" dirty="0" smtClean="0"/>
          </a:p>
          <a:p>
            <a:r>
              <a:rPr lang="en-US" altLang="zh-CN" u="sng" dirty="0" smtClean="0"/>
              <a:t>python</a:t>
            </a:r>
            <a:r>
              <a:rPr lang="zh-CN" altLang="en-US" u="sng" dirty="0" smtClean="0"/>
              <a:t>自然语言处理实践</a:t>
            </a:r>
            <a:r>
              <a:rPr lang="en-US" altLang="zh-CN" u="sng" dirty="0" smtClean="0"/>
              <a:t>_</a:t>
            </a:r>
            <a:r>
              <a:rPr lang="zh-CN" altLang="en-US" u="sng" dirty="0" smtClean="0"/>
              <a:t>核心技术与算法</a:t>
            </a:r>
            <a:endParaRPr lang="en-US" altLang="zh-CN" u="sng" dirty="0" smtClean="0"/>
          </a:p>
          <a:p>
            <a:endParaRPr lang="en-US" altLang="zh-CN" dirty="0" smtClean="0"/>
          </a:p>
          <a:p>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11232399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FAC7596-8EEC-432A-B721-EBDB14753D8A}"/>
              </a:ext>
            </a:extLst>
          </p:cNvPr>
          <p:cNvSpPr>
            <a:spLocks noGrp="1"/>
          </p:cNvSpPr>
          <p:nvPr>
            <p:ph type="title"/>
          </p:nvPr>
        </p:nvSpPr>
        <p:spPr/>
        <p:txBody>
          <a:bodyPr/>
          <a:lstStyle/>
          <a:p>
            <a:r>
              <a:rPr lang="zh-CN" altLang="en-US" dirty="0"/>
              <a:t>谢 谢！</a:t>
            </a:r>
          </a:p>
        </p:txBody>
      </p:sp>
    </p:spTree>
    <p:extLst>
      <p:ext uri="{BB962C8B-B14F-4D97-AF65-F5344CB8AC3E}">
        <p14:creationId xmlns:p14="http://schemas.microsoft.com/office/powerpoint/2010/main" val="23635124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xmlns="" id="{F7EE635F-6423-4043-9308-BF9CAADAF33F}"/>
              </a:ext>
            </a:extLst>
          </p:cNvPr>
          <p:cNvSpPr>
            <a:spLocks noGrp="1"/>
          </p:cNvSpPr>
          <p:nvPr>
            <p:ph type="title"/>
          </p:nvPr>
        </p:nvSpPr>
        <p:spPr>
          <a:xfrm>
            <a:off x="918594" y="1180923"/>
            <a:ext cx="8796906" cy="3143427"/>
          </a:xfrm>
        </p:spPr>
        <p:txBody>
          <a:bodyPr/>
          <a:lstStyle/>
          <a:p>
            <a:r>
              <a:rPr lang="en-US" altLang="zh-CN" sz="2000" dirty="0">
                <a:solidFill>
                  <a:schemeClr val="tx1"/>
                </a:solidFill>
              </a:rPr>
              <a:t>We propose two novel model architectures for computing continuous vector repre-</a:t>
            </a:r>
            <a:br>
              <a:rPr lang="en-US" altLang="zh-CN" sz="2000" dirty="0">
                <a:solidFill>
                  <a:schemeClr val="tx1"/>
                </a:solidFill>
              </a:rPr>
            </a:br>
            <a:r>
              <a:rPr lang="en-US" altLang="zh-CN" sz="2000" dirty="0">
                <a:solidFill>
                  <a:schemeClr val="tx1"/>
                </a:solidFill>
              </a:rPr>
              <a:t>sentations of words from very large data sets. The quality of these representations</a:t>
            </a:r>
            <a:br>
              <a:rPr lang="en-US" altLang="zh-CN" sz="2000" dirty="0">
                <a:solidFill>
                  <a:schemeClr val="tx1"/>
                </a:solidFill>
              </a:rPr>
            </a:br>
            <a:r>
              <a:rPr lang="en-US" altLang="zh-CN" sz="2000" dirty="0">
                <a:solidFill>
                  <a:schemeClr val="tx1"/>
                </a:solidFill>
              </a:rPr>
              <a:t>is measured in a word similarity task, and the results are compared to the previ-</a:t>
            </a:r>
            <a:br>
              <a:rPr lang="en-US" altLang="zh-CN" sz="2000" dirty="0">
                <a:solidFill>
                  <a:schemeClr val="tx1"/>
                </a:solidFill>
              </a:rPr>
            </a:br>
            <a:r>
              <a:rPr lang="en-US" altLang="zh-CN" sz="2000" dirty="0">
                <a:solidFill>
                  <a:schemeClr val="tx1"/>
                </a:solidFill>
              </a:rPr>
              <a:t>ously best performing techniques based on different types of neural networks. We</a:t>
            </a:r>
            <a:br>
              <a:rPr lang="en-US" altLang="zh-CN" sz="2000" dirty="0">
                <a:solidFill>
                  <a:schemeClr val="tx1"/>
                </a:solidFill>
              </a:rPr>
            </a:br>
            <a:r>
              <a:rPr lang="en-US" altLang="zh-CN" sz="2000" dirty="0">
                <a:solidFill>
                  <a:schemeClr val="tx1"/>
                </a:solidFill>
              </a:rPr>
              <a:t>observe large improvements in accuracy at much lower computational cost, i.e. it</a:t>
            </a:r>
            <a:br>
              <a:rPr lang="en-US" altLang="zh-CN" sz="2000" dirty="0">
                <a:solidFill>
                  <a:schemeClr val="tx1"/>
                </a:solidFill>
              </a:rPr>
            </a:br>
            <a:r>
              <a:rPr lang="en-US" altLang="zh-CN" sz="2000" dirty="0">
                <a:solidFill>
                  <a:schemeClr val="tx1"/>
                </a:solidFill>
              </a:rPr>
              <a:t>takes less than a day to learn high quality word vectors from a 1.6 billion words</a:t>
            </a:r>
            <a:br>
              <a:rPr lang="en-US" altLang="zh-CN" sz="2000" dirty="0">
                <a:solidFill>
                  <a:schemeClr val="tx1"/>
                </a:solidFill>
              </a:rPr>
            </a:br>
            <a:r>
              <a:rPr lang="en-US" altLang="zh-CN" sz="2000" dirty="0">
                <a:solidFill>
                  <a:schemeClr val="tx1"/>
                </a:solidFill>
              </a:rPr>
              <a:t>data set. Furthermore, we show that these vectors provide state-of-the-art perfor-</a:t>
            </a:r>
            <a:br>
              <a:rPr lang="en-US" altLang="zh-CN" sz="2000" dirty="0">
                <a:solidFill>
                  <a:schemeClr val="tx1"/>
                </a:solidFill>
              </a:rPr>
            </a:br>
            <a:r>
              <a:rPr lang="en-US" altLang="zh-CN" sz="2000" dirty="0">
                <a:solidFill>
                  <a:schemeClr val="tx1"/>
                </a:solidFill>
              </a:rPr>
              <a:t>mance on our test set for measuring syntactic and semantic word similarities.</a:t>
            </a:r>
            <a:r>
              <a:rPr lang="en-US" altLang="zh-CN" sz="2000" dirty="0"/>
              <a:t/>
            </a:r>
            <a:br>
              <a:rPr lang="en-US" altLang="zh-CN" sz="2000" dirty="0"/>
            </a:br>
            <a:endParaRPr lang="zh-CN" altLang="en-US" sz="2000" dirty="0"/>
          </a:p>
        </p:txBody>
      </p:sp>
      <p:pic>
        <p:nvPicPr>
          <p:cNvPr id="2" name="图片 1"/>
          <p:cNvPicPr>
            <a:picLocks noChangeAspect="1"/>
          </p:cNvPicPr>
          <p:nvPr/>
        </p:nvPicPr>
        <p:blipFill>
          <a:blip r:embed="rId3"/>
          <a:stretch>
            <a:fillRect/>
          </a:stretch>
        </p:blipFill>
        <p:spPr>
          <a:xfrm>
            <a:off x="5785869" y="4429125"/>
            <a:ext cx="5600013" cy="1755864"/>
          </a:xfrm>
          <a:prstGeom prst="rect">
            <a:avLst/>
          </a:prstGeom>
        </p:spPr>
      </p:pic>
    </p:spTree>
    <p:extLst>
      <p:ext uri="{BB962C8B-B14F-4D97-AF65-F5344CB8AC3E}">
        <p14:creationId xmlns:p14="http://schemas.microsoft.com/office/powerpoint/2010/main" val="41594994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xmlns="" id="{4E209079-3555-4B1F-BE0F-6D6F6AF48847}"/>
              </a:ext>
            </a:extLst>
          </p:cNvPr>
          <p:cNvSpPr>
            <a:spLocks noGrp="1"/>
          </p:cNvSpPr>
          <p:nvPr>
            <p:ph type="title"/>
          </p:nvPr>
        </p:nvSpPr>
        <p:spPr>
          <a:xfrm>
            <a:off x="514858" y="980801"/>
            <a:ext cx="8870400" cy="3600723"/>
          </a:xfrm>
        </p:spPr>
        <p:txBody>
          <a:bodyPr/>
          <a:lstStyle/>
          <a:p>
            <a:r>
              <a:rPr lang="en-US" altLang="zh-CN" sz="2000" dirty="0" smtClean="0">
                <a:solidFill>
                  <a:schemeClr val="tx1"/>
                </a:solidFill>
              </a:rPr>
              <a:t/>
            </a:r>
            <a:br>
              <a:rPr lang="en-US" altLang="zh-CN" sz="2000" dirty="0" smtClean="0">
                <a:solidFill>
                  <a:schemeClr val="tx1"/>
                </a:solidFill>
              </a:rPr>
            </a:b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t>
            </a:r>
            <a:r>
              <a:rPr lang="zh-CN" altLang="en-US" sz="2000" dirty="0" smtClean="0">
                <a:solidFill>
                  <a:schemeClr val="tx1"/>
                </a:solidFill>
              </a:rPr>
              <a:t>文本表示是</a:t>
            </a:r>
            <a:r>
              <a:rPr lang="en-US" altLang="zh-CN" sz="2000" dirty="0" smtClean="0">
                <a:solidFill>
                  <a:schemeClr val="tx1"/>
                </a:solidFill>
              </a:rPr>
              <a:t>NLP</a:t>
            </a:r>
            <a:r>
              <a:rPr lang="zh-CN" altLang="en-US" sz="2000" dirty="0" smtClean="0">
                <a:solidFill>
                  <a:schemeClr val="tx1"/>
                </a:solidFill>
              </a:rPr>
              <a:t>处理中的基础工作</a:t>
            </a:r>
            <a:r>
              <a:rPr lang="en-US" altLang="zh-CN" sz="2000" dirty="0" smtClean="0">
                <a:solidFill>
                  <a:schemeClr val="tx1"/>
                </a:solidFill>
              </a:rPr>
              <a:t>,</a:t>
            </a:r>
            <a:r>
              <a:rPr lang="zh-CN" altLang="en-US" sz="2000" dirty="0" smtClean="0">
                <a:solidFill>
                  <a:schemeClr val="tx1"/>
                </a:solidFill>
              </a:rPr>
              <a:t>文本表示的好坏直接影响到整个自然语言处理系统的性能。</a:t>
            </a:r>
            <a:r>
              <a:rPr lang="en-US" altLang="zh-CN" sz="2000" dirty="0" smtClean="0">
                <a:solidFill>
                  <a:schemeClr val="tx1"/>
                </a:solidFill>
              </a:rPr>
              <a:t/>
            </a:r>
            <a:br>
              <a:rPr lang="en-US" altLang="zh-CN" sz="2000" dirty="0" smtClean="0">
                <a:solidFill>
                  <a:schemeClr val="tx1"/>
                </a:solidFill>
              </a:rPr>
            </a:b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t>
            </a:r>
            <a:r>
              <a:rPr lang="zh-CN" altLang="en-US" sz="2000" dirty="0" smtClean="0">
                <a:solidFill>
                  <a:schemeClr val="tx1"/>
                </a:solidFill>
              </a:rPr>
              <a:t>谷歌</a:t>
            </a:r>
            <a:r>
              <a:rPr lang="en-US" altLang="zh-CN" sz="2000" dirty="0" smtClean="0">
                <a:solidFill>
                  <a:schemeClr val="tx1"/>
                </a:solidFill>
              </a:rPr>
              <a:t>2013</a:t>
            </a:r>
            <a:r>
              <a:rPr lang="zh-CN" altLang="en-US" sz="2000" dirty="0" smtClean="0">
                <a:solidFill>
                  <a:schemeClr val="tx1"/>
                </a:solidFill>
              </a:rPr>
              <a:t>提出</a:t>
            </a:r>
            <a:r>
              <a:rPr lang="en-US" altLang="zh-CN" sz="2000" dirty="0" smtClean="0">
                <a:solidFill>
                  <a:schemeClr val="tx1"/>
                </a:solidFill>
              </a:rPr>
              <a:t>word2vec</a:t>
            </a:r>
            <a:r>
              <a:rPr lang="zh-CN" altLang="en-US" sz="2000" dirty="0" smtClean="0">
                <a:solidFill>
                  <a:schemeClr val="tx1"/>
                </a:solidFill>
              </a:rPr>
              <a:t>是目前最常用的词嵌入模型之一</a:t>
            </a:r>
            <a:r>
              <a:rPr lang="en-US" altLang="zh-CN" sz="2000" dirty="0" smtClean="0">
                <a:solidFill>
                  <a:schemeClr val="tx1"/>
                </a:solidFill>
              </a:rPr>
              <a:t>,word2vec</a:t>
            </a:r>
            <a:r>
              <a:rPr lang="zh-CN" altLang="en-US" sz="2000" dirty="0" smtClean="0">
                <a:solidFill>
                  <a:schemeClr val="tx1"/>
                </a:solidFill>
              </a:rPr>
              <a:t>实际是一种浅层的神经网络模型</a:t>
            </a:r>
            <a:r>
              <a:rPr lang="en-US" altLang="zh-CN" sz="2000" dirty="0" smtClean="0">
                <a:solidFill>
                  <a:schemeClr val="tx1"/>
                </a:solidFill>
              </a:rPr>
              <a:t>,</a:t>
            </a:r>
            <a:r>
              <a:rPr lang="zh-CN" altLang="en-US" sz="2000" dirty="0" smtClean="0">
                <a:solidFill>
                  <a:schemeClr val="tx1"/>
                </a:solidFill>
              </a:rPr>
              <a:t>常见的有两种网络结构</a:t>
            </a:r>
            <a:r>
              <a:rPr lang="en-US" altLang="zh-CN" sz="2000" dirty="0" smtClean="0">
                <a:solidFill>
                  <a:schemeClr val="tx1"/>
                </a:solidFill>
              </a:rPr>
              <a:t>,CBOW</a:t>
            </a:r>
            <a:r>
              <a:rPr lang="zh-CN" altLang="en-US" sz="2000" dirty="0" smtClean="0">
                <a:solidFill>
                  <a:schemeClr val="tx1"/>
                </a:solidFill>
              </a:rPr>
              <a:t>和</a:t>
            </a:r>
            <a:r>
              <a:rPr lang="en-US" altLang="zh-CN" sz="2000" dirty="0" smtClean="0">
                <a:solidFill>
                  <a:schemeClr val="tx1"/>
                </a:solidFill>
              </a:rPr>
              <a:t>Skip-gram</a:t>
            </a:r>
            <a:r>
              <a:rPr lang="zh-CN" altLang="en-US" sz="2000" dirty="0" smtClean="0">
                <a:solidFill>
                  <a:schemeClr val="tx1"/>
                </a:solidFill>
              </a:rPr>
              <a:t>模型</a:t>
            </a: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r>
            <a:br>
              <a:rPr lang="en-US" altLang="zh-CN" sz="2000" dirty="0" smtClean="0">
                <a:solidFill>
                  <a:schemeClr val="tx1"/>
                </a:solidFill>
              </a:rPr>
            </a:br>
            <a:endParaRPr lang="zh-CN" altLang="en-US" sz="2000" dirty="0">
              <a:solidFill>
                <a:schemeClr val="tx1"/>
              </a:solidFill>
            </a:endParaRPr>
          </a:p>
        </p:txBody>
      </p:sp>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743458" y="320425"/>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dirty="0"/>
              <a:t>背景</a:t>
            </a:r>
          </a:p>
        </p:txBody>
      </p:sp>
    </p:spTree>
    <p:extLst>
      <p:ext uri="{BB962C8B-B14F-4D97-AF65-F5344CB8AC3E}">
        <p14:creationId xmlns:p14="http://schemas.microsoft.com/office/powerpoint/2010/main" val="41579790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xmlns="" id="{4E209079-3555-4B1F-BE0F-6D6F6AF48847}"/>
              </a:ext>
            </a:extLst>
          </p:cNvPr>
          <p:cNvSpPr>
            <a:spLocks noGrp="1"/>
          </p:cNvSpPr>
          <p:nvPr>
            <p:ph type="title"/>
          </p:nvPr>
        </p:nvSpPr>
        <p:spPr>
          <a:xfrm>
            <a:off x="514858" y="980801"/>
            <a:ext cx="8870400" cy="3600723"/>
          </a:xfrm>
        </p:spPr>
        <p:txBody>
          <a:bodyPr/>
          <a:lstStyle/>
          <a:p>
            <a:r>
              <a:rPr lang="en-US" altLang="zh-CN" sz="2000" dirty="0" smtClean="0">
                <a:solidFill>
                  <a:schemeClr val="tx1"/>
                </a:solidFill>
              </a:rPr>
              <a:t/>
            </a:r>
            <a:br>
              <a:rPr lang="en-US" altLang="zh-CN" sz="2000" dirty="0" smtClean="0">
                <a:solidFill>
                  <a:schemeClr val="tx1"/>
                </a:solidFill>
              </a:rPr>
            </a:b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t>
            </a:r>
            <a:r>
              <a:rPr lang="en-US" altLang="zh-CN" sz="2000" dirty="0" err="1" smtClean="0">
                <a:solidFill>
                  <a:schemeClr val="tx1"/>
                </a:solidFill>
              </a:rPr>
              <a:t>onehot</a:t>
            </a:r>
            <a:r>
              <a:rPr lang="en-US" altLang="zh-CN" sz="2000" dirty="0" smtClean="0">
                <a:solidFill>
                  <a:schemeClr val="tx1"/>
                </a:solidFill>
              </a:rPr>
              <a:t/>
            </a:r>
            <a:br>
              <a:rPr lang="en-US" altLang="zh-CN" sz="2000" dirty="0" smtClean="0">
                <a:solidFill>
                  <a:schemeClr val="tx1"/>
                </a:solidFill>
              </a:rPr>
            </a:br>
            <a:r>
              <a:rPr lang="en-US" altLang="zh-CN" sz="2000" dirty="0">
                <a:solidFill>
                  <a:schemeClr val="tx1"/>
                </a:solidFill>
              </a:rPr>
              <a:t> </a:t>
            </a:r>
            <a:r>
              <a:rPr lang="en-US" altLang="zh-CN" sz="2000" dirty="0" smtClean="0">
                <a:solidFill>
                  <a:schemeClr val="tx1"/>
                </a:solidFill>
              </a:rPr>
              <a:t>       Bag Of Word</a:t>
            </a:r>
            <a:br>
              <a:rPr lang="en-US" altLang="zh-CN" sz="2000" dirty="0" smtClean="0">
                <a:solidFill>
                  <a:schemeClr val="tx1"/>
                </a:solidFill>
              </a:rPr>
            </a:br>
            <a:r>
              <a:rPr lang="en-US" altLang="zh-CN" sz="2000" dirty="0">
                <a:solidFill>
                  <a:schemeClr val="tx1"/>
                </a:solidFill>
              </a:rPr>
              <a:t> </a:t>
            </a:r>
            <a:r>
              <a:rPr lang="en-US" altLang="zh-CN" sz="2000" dirty="0" smtClean="0">
                <a:solidFill>
                  <a:schemeClr val="tx1"/>
                </a:solidFill>
              </a:rPr>
              <a:t>       NNLM</a:t>
            </a:r>
            <a:br>
              <a:rPr lang="en-US" altLang="zh-CN" sz="2000" dirty="0" smtClean="0">
                <a:solidFill>
                  <a:schemeClr val="tx1"/>
                </a:solidFill>
              </a:rPr>
            </a:br>
            <a:r>
              <a:rPr lang="en-US" altLang="zh-CN" sz="2000" dirty="0">
                <a:solidFill>
                  <a:schemeClr val="tx1"/>
                </a:solidFill>
              </a:rPr>
              <a:t> </a:t>
            </a:r>
            <a:r>
              <a:rPr lang="en-US" altLang="zh-CN" sz="2000" dirty="0" smtClean="0">
                <a:solidFill>
                  <a:schemeClr val="tx1"/>
                </a:solidFill>
              </a:rPr>
              <a:t>       C&amp;W</a:t>
            </a:r>
            <a:br>
              <a:rPr lang="en-US" altLang="zh-CN" sz="2000" dirty="0" smtClean="0">
                <a:solidFill>
                  <a:schemeClr val="tx1"/>
                </a:solidFill>
              </a:rPr>
            </a:br>
            <a:r>
              <a:rPr lang="en-US" altLang="zh-CN" sz="2000" dirty="0">
                <a:solidFill>
                  <a:schemeClr val="tx1"/>
                </a:solidFill>
              </a:rPr>
              <a:t> </a:t>
            </a:r>
            <a:r>
              <a:rPr lang="en-US" altLang="zh-CN" sz="2000" dirty="0" smtClean="0">
                <a:solidFill>
                  <a:schemeClr val="tx1"/>
                </a:solidFill>
              </a:rPr>
              <a:t>       word2vec</a:t>
            </a:r>
            <a:br>
              <a:rPr lang="en-US" altLang="zh-CN" sz="2000" dirty="0" smtClean="0">
                <a:solidFill>
                  <a:schemeClr val="tx1"/>
                </a:solidFill>
              </a:rPr>
            </a:br>
            <a:r>
              <a:rPr lang="en-US" altLang="zh-CN" sz="2000" dirty="0">
                <a:solidFill>
                  <a:schemeClr val="tx1"/>
                </a:solidFill>
              </a:rPr>
              <a:t> </a:t>
            </a:r>
            <a:r>
              <a:rPr lang="en-US" altLang="zh-CN" sz="2000" dirty="0" smtClean="0">
                <a:solidFill>
                  <a:schemeClr val="tx1"/>
                </a:solidFill>
              </a:rPr>
              <a:t>       BERT</a:t>
            </a:r>
            <a:br>
              <a:rPr lang="en-US" altLang="zh-CN" sz="2000" dirty="0" smtClean="0">
                <a:solidFill>
                  <a:schemeClr val="tx1"/>
                </a:solidFill>
              </a:rPr>
            </a:br>
            <a:r>
              <a:rPr lang="en-US" altLang="zh-CN" sz="2000" dirty="0">
                <a:solidFill>
                  <a:schemeClr val="tx1"/>
                </a:solidFill>
              </a:rPr>
              <a:t> </a:t>
            </a:r>
            <a:r>
              <a:rPr lang="en-US" altLang="zh-CN" sz="2000" dirty="0" smtClean="0">
                <a:solidFill>
                  <a:schemeClr val="tx1"/>
                </a:solidFill>
              </a:rPr>
              <a:t>       </a:t>
            </a:r>
            <a:br>
              <a:rPr lang="en-US" altLang="zh-CN" sz="2000" dirty="0" smtClean="0">
                <a:solidFill>
                  <a:schemeClr val="tx1"/>
                </a:solidFill>
              </a:rPr>
            </a:b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t>
            </a: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r>
            <a:br>
              <a:rPr lang="en-US" altLang="zh-CN" sz="2000" dirty="0" smtClean="0">
                <a:solidFill>
                  <a:schemeClr val="tx1"/>
                </a:solidFill>
              </a:rPr>
            </a:br>
            <a:endParaRPr lang="zh-CN" altLang="en-US" sz="2000" dirty="0">
              <a:solidFill>
                <a:schemeClr val="tx1"/>
              </a:solidFill>
            </a:endParaRPr>
          </a:p>
        </p:txBody>
      </p:sp>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743458" y="320425"/>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dirty="0" smtClean="0"/>
              <a:t>发展史</a:t>
            </a:r>
            <a:endParaRPr lang="zh-CN" altLang="en-US" dirty="0"/>
          </a:p>
        </p:txBody>
      </p:sp>
    </p:spTree>
    <p:extLst>
      <p:ext uri="{BB962C8B-B14F-4D97-AF65-F5344CB8AC3E}">
        <p14:creationId xmlns:p14="http://schemas.microsoft.com/office/powerpoint/2010/main" val="28372220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xmlns="" id="{4E209079-3555-4B1F-BE0F-6D6F6AF48847}"/>
              </a:ext>
            </a:extLst>
          </p:cNvPr>
          <p:cNvSpPr>
            <a:spLocks noGrp="1"/>
          </p:cNvSpPr>
          <p:nvPr>
            <p:ph type="title"/>
          </p:nvPr>
        </p:nvSpPr>
        <p:spPr>
          <a:xfrm>
            <a:off x="514858" y="980801"/>
            <a:ext cx="8870400" cy="3600723"/>
          </a:xfrm>
        </p:spPr>
        <p:txBody>
          <a:bodyPr/>
          <a:lstStyle/>
          <a:p>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t>
            </a:r>
            <a:r>
              <a:rPr lang="zh-CN" altLang="en-US" sz="1800" dirty="0" smtClean="0">
                <a:solidFill>
                  <a:schemeClr val="tx1"/>
                </a:solidFill>
              </a:rPr>
              <a:t>当前</a:t>
            </a:r>
            <a:r>
              <a:rPr lang="zh-CN" altLang="en-US" sz="1800" dirty="0">
                <a:solidFill>
                  <a:schemeClr val="tx1"/>
                </a:solidFill>
              </a:rPr>
              <a:t>很多的自然语言处理系统或技术都把词当做原子单元</a:t>
            </a:r>
            <a:r>
              <a:rPr lang="en-US" altLang="zh-CN" sz="1800" dirty="0">
                <a:solidFill>
                  <a:schemeClr val="tx1"/>
                </a:solidFill>
              </a:rPr>
              <a:t>—</a:t>
            </a:r>
            <a:r>
              <a:rPr lang="zh-CN" altLang="en-US" sz="1800" dirty="0">
                <a:solidFill>
                  <a:schemeClr val="tx1"/>
                </a:solidFill>
              </a:rPr>
              <a:t>词表示就是词在字典中的索引，这导致了在词和词之间不能描述相似度的问题。这样做是因为大规模数据集上应用简单模型得到的结果优于在小规模数据集上应用复杂模型的结果，具体表现在：简单性，鲁棒性，可观测性这三方面。一个具体的例子是广为流传的</a:t>
            </a:r>
            <a:r>
              <a:rPr lang="en-US" altLang="zh-CN" sz="1800" dirty="0">
                <a:solidFill>
                  <a:schemeClr val="tx1"/>
                </a:solidFill>
              </a:rPr>
              <a:t>N</a:t>
            </a:r>
            <a:r>
              <a:rPr lang="zh-CN" altLang="en-US" sz="1800" dirty="0">
                <a:solidFill>
                  <a:schemeClr val="tx1"/>
                </a:solidFill>
              </a:rPr>
              <a:t>元模型（</a:t>
            </a:r>
            <a:r>
              <a:rPr lang="en-US" altLang="zh-CN" sz="1800" dirty="0">
                <a:solidFill>
                  <a:schemeClr val="tx1"/>
                </a:solidFill>
              </a:rPr>
              <a:t>N-gram</a:t>
            </a:r>
            <a:r>
              <a:rPr lang="zh-CN" altLang="en-US" sz="1800" dirty="0">
                <a:solidFill>
                  <a:schemeClr val="tx1"/>
                </a:solidFill>
              </a:rPr>
              <a:t>），它用于统计语言模型中。今天，实际上它可能训练任何数据集（万亿级别的词）。 然而，简单模型在很多任务上都有限制。比如说：用于自动语音识别的相关域内数据量是有限的</a:t>
            </a:r>
            <a:r>
              <a:rPr lang="en-US" altLang="zh-CN" sz="1800" dirty="0">
                <a:solidFill>
                  <a:schemeClr val="tx1"/>
                </a:solidFill>
              </a:rPr>
              <a:t>—</a:t>
            </a:r>
            <a:r>
              <a:rPr lang="zh-CN" altLang="en-US" sz="1800" dirty="0">
                <a:solidFill>
                  <a:schemeClr val="tx1"/>
                </a:solidFill>
              </a:rPr>
              <a:t>结果往往由高质量转录的语音数据的规模决定（通常是百万级别的词）。在机器翻译中，各种各样现存的语料仅仅包含不超过十亿级别的词汇量。因此，有些情况下，简单改进基本技术不会导致任何重大进展，我们必须关注更先进的技术。 伴随着近些年机器翻译的进展，在更复杂更大规模的数据集上训练模型成为了可能，而且这些方法比简单的模型效果更好。或许用词的分布式表示是最成功的概念，比如说基于神经网络的语言模型明显地优于</a:t>
            </a:r>
            <a:r>
              <a:rPr lang="en-US" altLang="zh-CN" sz="1800" dirty="0">
                <a:solidFill>
                  <a:schemeClr val="tx1"/>
                </a:solidFill>
              </a:rPr>
              <a:t>N</a:t>
            </a:r>
            <a:r>
              <a:rPr lang="zh-CN" altLang="en-US" sz="1800" dirty="0">
                <a:solidFill>
                  <a:schemeClr val="tx1"/>
                </a:solidFill>
              </a:rPr>
              <a:t>元模型。</a:t>
            </a:r>
            <a:r>
              <a:rPr lang="zh-CN" altLang="en-US" sz="2000" dirty="0">
                <a:solidFill>
                  <a:schemeClr val="tx1"/>
                </a:solidFill>
              </a:rPr>
              <a:t/>
            </a:r>
            <a:br>
              <a:rPr lang="zh-CN" altLang="en-US" sz="2000" dirty="0">
                <a:solidFill>
                  <a:schemeClr val="tx1"/>
                </a:solidFill>
              </a:rPr>
            </a:b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t>
            </a:r>
            <a:br>
              <a:rPr lang="en-US" altLang="zh-CN" sz="2000" dirty="0" smtClean="0">
                <a:solidFill>
                  <a:schemeClr val="tx1"/>
                </a:solidFill>
              </a:rPr>
            </a:br>
            <a:r>
              <a:rPr lang="en-US" altLang="zh-CN" sz="2000" dirty="0">
                <a:solidFill>
                  <a:schemeClr val="tx1"/>
                </a:solidFill>
              </a:rPr>
              <a:t> </a:t>
            </a:r>
            <a:r>
              <a:rPr lang="en-US" altLang="zh-CN" sz="2000" dirty="0" smtClean="0">
                <a:solidFill>
                  <a:schemeClr val="tx1"/>
                </a:solidFill>
              </a:rPr>
              <a:t>       </a:t>
            </a:r>
            <a:br>
              <a:rPr lang="en-US" altLang="zh-CN" sz="2000" dirty="0" smtClean="0">
                <a:solidFill>
                  <a:schemeClr val="tx1"/>
                </a:solidFill>
              </a:rPr>
            </a:b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t>
            </a: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r>
            <a:br>
              <a:rPr lang="en-US" altLang="zh-CN" sz="2000" dirty="0" smtClean="0">
                <a:solidFill>
                  <a:schemeClr val="tx1"/>
                </a:solidFill>
              </a:rPr>
            </a:br>
            <a:endParaRPr lang="zh-CN" altLang="en-US" sz="2000" dirty="0">
              <a:solidFill>
                <a:schemeClr val="tx1"/>
              </a:solidFill>
            </a:endParaRPr>
          </a:p>
        </p:txBody>
      </p:sp>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762508" y="320425"/>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dirty="0" smtClean="0"/>
              <a:t>概述</a:t>
            </a:r>
            <a:endParaRPr lang="zh-CN" altLang="en-US" dirty="0"/>
          </a:p>
        </p:txBody>
      </p:sp>
    </p:spTree>
    <p:extLst>
      <p:ext uri="{BB962C8B-B14F-4D97-AF65-F5344CB8AC3E}">
        <p14:creationId xmlns:p14="http://schemas.microsoft.com/office/powerpoint/2010/main" val="17398515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xmlns="" id="{4E209079-3555-4B1F-BE0F-6D6F6AF48847}"/>
              </a:ext>
            </a:extLst>
          </p:cNvPr>
          <p:cNvSpPr>
            <a:spLocks noGrp="1"/>
          </p:cNvSpPr>
          <p:nvPr>
            <p:ph type="title"/>
          </p:nvPr>
        </p:nvSpPr>
        <p:spPr>
          <a:xfrm>
            <a:off x="514858" y="980801"/>
            <a:ext cx="8870400" cy="3600723"/>
          </a:xfrm>
        </p:spPr>
        <p:txBody>
          <a:bodyPr/>
          <a:lstStyle/>
          <a:p>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t>
            </a:r>
            <a:r>
              <a:rPr lang="zh-CN" altLang="en-US" sz="2000" dirty="0" smtClean="0">
                <a:solidFill>
                  <a:schemeClr val="tx1"/>
                </a:solidFill>
              </a:rPr>
              <a:t>该</a:t>
            </a:r>
            <a:r>
              <a:rPr lang="zh-CN" altLang="en-US" sz="2000" dirty="0">
                <a:solidFill>
                  <a:schemeClr val="tx1"/>
                </a:solidFill>
              </a:rPr>
              <a:t>论文的主要目的就是提出了一个学习高质量词向量的技术，这个技术能够应用在十亿级别的数据集，百万级别的词汇量上。据我们所知，之前没有方法能从几百万的词当中成功地学习</a:t>
            </a:r>
            <a:r>
              <a:rPr lang="en-US" altLang="zh-CN" sz="2000" dirty="0">
                <a:solidFill>
                  <a:schemeClr val="tx1"/>
                </a:solidFill>
              </a:rPr>
              <a:t>50</a:t>
            </a:r>
            <a:r>
              <a:rPr lang="zh-CN" altLang="en-US" sz="2000" dirty="0">
                <a:solidFill>
                  <a:schemeClr val="tx1"/>
                </a:solidFill>
              </a:rPr>
              <a:t>维到</a:t>
            </a:r>
            <a:r>
              <a:rPr lang="en-US" altLang="zh-CN" sz="2000" dirty="0">
                <a:solidFill>
                  <a:schemeClr val="tx1"/>
                </a:solidFill>
              </a:rPr>
              <a:t>100</a:t>
            </a:r>
            <a:r>
              <a:rPr lang="zh-CN" altLang="en-US" sz="2000" dirty="0">
                <a:solidFill>
                  <a:schemeClr val="tx1"/>
                </a:solidFill>
              </a:rPr>
              <a:t>维之间的词向量。 我们使用了最近提出的方法并测试其产生的向量的质量，我们不仅仅希望相似的词之间距离更近，而且词有多种相似度。这在曲折语言的上下文中出现过，举例来说，名词可以有不同的尾缀，如果我们在原始向量空间的子空间中搜索一个名词，那我们应该可以找到具有相似尾缀的名词。 令人意外的是，词的表示的相似度比简单的语法规则更复杂。使用词偏移技术，在词向量上执行简单的代数运算，一个典型的例子是：</a:t>
            </a:r>
            <a:r>
              <a:rPr lang="en-US" altLang="zh-CN" sz="2000" dirty="0">
                <a:solidFill>
                  <a:schemeClr val="tx1"/>
                </a:solidFill>
              </a:rPr>
              <a:t>King</a:t>
            </a:r>
            <a:r>
              <a:rPr lang="zh-CN" altLang="en-US" sz="2000" dirty="0">
                <a:solidFill>
                  <a:schemeClr val="tx1"/>
                </a:solidFill>
              </a:rPr>
              <a:t>的词向量减去</a:t>
            </a:r>
            <a:r>
              <a:rPr lang="en-US" altLang="zh-CN" sz="2000" dirty="0">
                <a:solidFill>
                  <a:schemeClr val="tx1"/>
                </a:solidFill>
              </a:rPr>
              <a:t>Man</a:t>
            </a:r>
            <a:r>
              <a:rPr lang="zh-CN" altLang="en-US" sz="2000" dirty="0">
                <a:solidFill>
                  <a:schemeClr val="tx1"/>
                </a:solidFill>
              </a:rPr>
              <a:t>的词向量加上</a:t>
            </a:r>
            <a:r>
              <a:rPr lang="en-US" altLang="zh-CN" sz="2000" dirty="0">
                <a:solidFill>
                  <a:schemeClr val="tx1"/>
                </a:solidFill>
              </a:rPr>
              <a:t>Woman</a:t>
            </a:r>
            <a:r>
              <a:rPr lang="zh-CN" altLang="en-US" sz="2000" dirty="0">
                <a:solidFill>
                  <a:schemeClr val="tx1"/>
                </a:solidFill>
              </a:rPr>
              <a:t>的词向量的结果最接近</a:t>
            </a:r>
            <a:r>
              <a:rPr lang="en-US" altLang="zh-CN" sz="2000" dirty="0">
                <a:solidFill>
                  <a:schemeClr val="tx1"/>
                </a:solidFill>
              </a:rPr>
              <a:t>Queen</a:t>
            </a:r>
            <a:r>
              <a:rPr lang="zh-CN" altLang="en-US" sz="2000" dirty="0">
                <a:solidFill>
                  <a:schemeClr val="tx1"/>
                </a:solidFill>
              </a:rPr>
              <a:t>的词向量。 在本文中，我们试图通过开发新的模型体系结构来最大化这些向量操作的准确性，以保留词之间的线性规律性。我们设计了一个新的综合测试集用于测量语法和语义规则，并且结果显示许多这样的规律可以高准确度地学习到。此外，我们讨论训练时间和精度如何依赖于词向量的维数和训练数据的数量。</a:t>
            </a:r>
            <a:br>
              <a:rPr lang="zh-CN" altLang="en-US" sz="2000" dirty="0">
                <a:solidFill>
                  <a:schemeClr val="tx1"/>
                </a:solidFill>
              </a:rPr>
            </a:br>
            <a:r>
              <a:rPr lang="zh-CN" altLang="en-US" sz="2000" dirty="0">
                <a:solidFill>
                  <a:schemeClr val="tx1"/>
                </a:solidFill>
              </a:rPr>
              <a:t/>
            </a:r>
            <a:br>
              <a:rPr lang="zh-CN" altLang="en-US" sz="2000" dirty="0">
                <a:solidFill>
                  <a:schemeClr val="tx1"/>
                </a:solidFill>
              </a:rPr>
            </a:b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t>
            </a:r>
            <a:br>
              <a:rPr lang="en-US" altLang="zh-CN" sz="2000" dirty="0" smtClean="0">
                <a:solidFill>
                  <a:schemeClr val="tx1"/>
                </a:solidFill>
              </a:rPr>
            </a:br>
            <a:r>
              <a:rPr lang="en-US" altLang="zh-CN" sz="2000" dirty="0">
                <a:solidFill>
                  <a:schemeClr val="tx1"/>
                </a:solidFill>
              </a:rPr>
              <a:t> </a:t>
            </a:r>
            <a:r>
              <a:rPr lang="en-US" altLang="zh-CN" sz="2000" dirty="0" smtClean="0">
                <a:solidFill>
                  <a:schemeClr val="tx1"/>
                </a:solidFill>
              </a:rPr>
              <a:t>       </a:t>
            </a:r>
            <a:br>
              <a:rPr lang="en-US" altLang="zh-CN" sz="2000" dirty="0" smtClean="0">
                <a:solidFill>
                  <a:schemeClr val="tx1"/>
                </a:solidFill>
              </a:rPr>
            </a:b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t>
            </a:r>
            <a:r>
              <a:rPr lang="en-US" altLang="zh-CN" sz="2000" dirty="0">
                <a:solidFill>
                  <a:schemeClr val="tx1"/>
                </a:solidFill>
              </a:rPr>
              <a:t/>
            </a:r>
            <a:br>
              <a:rPr lang="en-US" altLang="zh-CN" sz="2000" dirty="0">
                <a:solidFill>
                  <a:schemeClr val="tx1"/>
                </a:solidFill>
              </a:rPr>
            </a:br>
            <a:r>
              <a:rPr lang="en-US" altLang="zh-CN" sz="2000" dirty="0" smtClean="0">
                <a:solidFill>
                  <a:schemeClr val="tx1"/>
                </a:solidFill>
              </a:rPr>
              <a:t/>
            </a:r>
            <a:br>
              <a:rPr lang="en-US" altLang="zh-CN" sz="2000" dirty="0" smtClean="0">
                <a:solidFill>
                  <a:schemeClr val="tx1"/>
                </a:solidFill>
              </a:rPr>
            </a:br>
            <a:r>
              <a:rPr lang="en-US" altLang="zh-CN" sz="2000" dirty="0" smtClean="0">
                <a:solidFill>
                  <a:schemeClr val="tx1"/>
                </a:solidFill>
              </a:rPr>
              <a:t/>
            </a:r>
            <a:br>
              <a:rPr lang="en-US" altLang="zh-CN" sz="2000" dirty="0" smtClean="0">
                <a:solidFill>
                  <a:schemeClr val="tx1"/>
                </a:solidFill>
              </a:rPr>
            </a:br>
            <a:endParaRPr lang="zh-CN" altLang="en-US" sz="2000" dirty="0">
              <a:solidFill>
                <a:schemeClr val="tx1"/>
              </a:solidFill>
            </a:endParaRPr>
          </a:p>
        </p:txBody>
      </p:sp>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762508" y="320425"/>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zh-CN" altLang="en-US" dirty="0" smtClean="0"/>
              <a:t>目标</a:t>
            </a:r>
            <a:endParaRPr lang="zh-CN" altLang="en-US" dirty="0"/>
          </a:p>
        </p:txBody>
      </p:sp>
    </p:spTree>
    <p:extLst>
      <p:ext uri="{BB962C8B-B14F-4D97-AF65-F5344CB8AC3E}">
        <p14:creationId xmlns:p14="http://schemas.microsoft.com/office/powerpoint/2010/main" val="4507366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xmlns="" id="{3E9654E5-C3AD-4CE9-A701-C142BC2BD12C}"/>
              </a:ext>
            </a:extLst>
          </p:cNvPr>
          <p:cNvSpPr>
            <a:spLocks noGrp="1"/>
          </p:cNvSpPr>
          <p:nvPr>
            <p:ph idx="10"/>
          </p:nvPr>
        </p:nvSpPr>
        <p:spPr/>
        <p:txBody>
          <a:bodyPr>
            <a:normAutofit/>
          </a:bodyPr>
          <a:lstStyle/>
          <a:p>
            <a:pPr>
              <a:lnSpc>
                <a:spcPct val="130000"/>
              </a:lnSpc>
            </a:pPr>
            <a:r>
              <a:rPr lang="en-US" altLang="zh-CN" dirty="0" smtClean="0"/>
              <a:t>-   </a:t>
            </a:r>
            <a:r>
              <a:rPr lang="zh-CN" altLang="en-US" dirty="0" smtClean="0"/>
              <a:t>简介</a:t>
            </a:r>
            <a:endParaRPr lang="en-US" altLang="zh-CN" b="1" dirty="0">
              <a:solidFill>
                <a:srgbClr val="00B4FF"/>
              </a:solidFill>
            </a:endParaRPr>
          </a:p>
          <a:p>
            <a:r>
              <a:rPr lang="en-US" altLang="zh-CN" dirty="0"/>
              <a:t>-</a:t>
            </a:r>
            <a:r>
              <a:rPr lang="en-US" altLang="zh-CN" dirty="0" smtClean="0"/>
              <a:t>   </a:t>
            </a:r>
            <a:r>
              <a:rPr lang="zh-CN" altLang="en-US" dirty="0" smtClean="0">
                <a:solidFill>
                  <a:srgbClr val="00B0F0"/>
                </a:solidFill>
              </a:rPr>
              <a:t>词袋模型</a:t>
            </a:r>
            <a:endParaRPr lang="en-US" altLang="zh-CN" dirty="0" smtClean="0">
              <a:solidFill>
                <a:srgbClr val="00B0F0"/>
              </a:solidFill>
            </a:endParaRPr>
          </a:p>
          <a:p>
            <a:pPr marL="457200" indent="-457200">
              <a:buFontTx/>
              <a:buChar char="-"/>
            </a:pPr>
            <a:r>
              <a:rPr lang="en-US" altLang="zh-CN" dirty="0" smtClean="0"/>
              <a:t>Word2Vec</a:t>
            </a:r>
            <a:endParaRPr lang="en-US" altLang="zh-CN" dirty="0"/>
          </a:p>
          <a:p>
            <a:pPr marL="0" indent="0"/>
            <a:r>
              <a:rPr lang="en-US" altLang="zh-CN" dirty="0" smtClean="0"/>
              <a:t>-   </a:t>
            </a:r>
            <a:r>
              <a:rPr lang="zh-CN" altLang="en-US" dirty="0" smtClean="0"/>
              <a:t>实战</a:t>
            </a:r>
            <a:endParaRPr lang="en-US" altLang="zh-CN" dirty="0"/>
          </a:p>
          <a:p>
            <a:endParaRPr lang="en-US" altLang="zh-CN" sz="2800" dirty="0"/>
          </a:p>
          <a:p>
            <a:endParaRPr lang="zh-CN" altLang="en-US" sz="2800" dirty="0"/>
          </a:p>
        </p:txBody>
      </p:sp>
      <p:sp>
        <p:nvSpPr>
          <p:cNvPr id="3" name="Title 1">
            <a:extLst>
              <a:ext uri="{FF2B5EF4-FFF2-40B4-BE49-F238E27FC236}">
                <a16:creationId xmlns:a16="http://schemas.microsoft.com/office/drawing/2014/main" xmlns="" id="{6B12369E-7C33-4DD1-A71F-9F9B053DBBF6}"/>
              </a:ext>
            </a:extLst>
          </p:cNvPr>
          <p:cNvSpPr txBox="1">
            <a:spLocks/>
          </p:cNvSpPr>
          <p:nvPr/>
        </p:nvSpPr>
        <p:spPr bwMode="auto">
          <a:xfrm>
            <a:off x="945093" y="1466854"/>
            <a:ext cx="1350432" cy="581024"/>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chemeClr val="tx1"/>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pPr algn="ctr"/>
            <a:r>
              <a:rPr lang="zh-CN" altLang="en-US" sz="2400" dirty="0">
                <a:solidFill>
                  <a:schemeClr val="bg1"/>
                </a:solidFill>
                <a:latin typeface="微软雅黑" pitchFamily="34" charset="-122"/>
                <a:ea typeface="微软雅黑" pitchFamily="34" charset="-122"/>
              </a:rPr>
              <a:t>目录</a:t>
            </a:r>
          </a:p>
        </p:txBody>
      </p:sp>
    </p:spTree>
    <p:extLst>
      <p:ext uri="{BB962C8B-B14F-4D97-AF65-F5344CB8AC3E}">
        <p14:creationId xmlns:p14="http://schemas.microsoft.com/office/powerpoint/2010/main" val="40798277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38658" y="1190624"/>
            <a:ext cx="10200391" cy="4391025"/>
          </a:xfrm>
          <a:prstGeom prst="rect">
            <a:avLst/>
          </a:prstGeom>
        </p:spPr>
      </p:pic>
      <p:sp>
        <p:nvSpPr>
          <p:cNvPr id="11" name="标题 4">
            <a:extLst>
              <a:ext uri="{FF2B5EF4-FFF2-40B4-BE49-F238E27FC236}">
                <a16:creationId xmlns:a16="http://schemas.microsoft.com/office/drawing/2014/main" xmlns="" id="{32B1ADB0-854D-44EF-95D2-0DFE16867FCD}"/>
              </a:ext>
            </a:extLst>
          </p:cNvPr>
          <p:cNvSpPr txBox="1">
            <a:spLocks/>
          </p:cNvSpPr>
          <p:nvPr/>
        </p:nvSpPr>
        <p:spPr bwMode="auto">
          <a:xfrm>
            <a:off x="438658" y="263412"/>
            <a:ext cx="8870400" cy="660376"/>
          </a:xfrm>
          <a:prstGeom prst="rect">
            <a:avLst/>
          </a:prstGeom>
          <a:noFill/>
          <a:ln w="9525">
            <a:noFill/>
            <a:miter lim="800000"/>
            <a:headEnd/>
            <a:tailEnd/>
          </a:ln>
        </p:spPr>
        <p:txBody>
          <a:bodyPr vert="horz" wrap="square" lIns="0" tIns="0" rIns="0" bIns="0" numCol="1" rtlCol="0" anchor="t" anchorCtr="0" compatLnSpc="1">
            <a:prstTxWarp prst="textNoShape">
              <a:avLst/>
            </a:prstTxWarp>
            <a:noAutofit/>
          </a:bodyPr>
          <a:lstStyle>
            <a:lvl1pPr algn="l" defTabSz="609585" rtl="0" eaLnBrk="1" fontAlgn="base" hangingPunct="1">
              <a:spcBef>
                <a:spcPct val="0"/>
              </a:spcBef>
              <a:spcAft>
                <a:spcPct val="0"/>
              </a:spcAft>
              <a:defRPr kumimoji="1" lang="zh-CN" altLang="en-US" sz="3200" kern="1200" dirty="0">
                <a:solidFill>
                  <a:srgbClr val="00B4FF"/>
                </a:solidFill>
                <a:latin typeface="+mn-lt"/>
                <a:ea typeface="微软雅黑"/>
                <a:cs typeface="+mn-cs"/>
              </a:defRPr>
            </a:lvl1pPr>
            <a:lvl2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2pPr>
            <a:lvl3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3pPr>
            <a:lvl4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4pPr>
            <a:lvl5pPr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5pPr>
            <a:lvl6pPr marL="609585"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6pPr>
            <a:lvl7pPr marL="1219170"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7pPr>
            <a:lvl8pPr marL="1828754"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8pPr>
            <a:lvl9pPr marL="2438339" algn="l" defTabSz="609585" rtl="0" eaLnBrk="1" fontAlgn="base" hangingPunct="1">
              <a:spcBef>
                <a:spcPct val="0"/>
              </a:spcBef>
              <a:spcAft>
                <a:spcPct val="0"/>
              </a:spcAft>
              <a:defRPr kumimoji="1" sz="3200">
                <a:solidFill>
                  <a:schemeClr val="tx1"/>
                </a:solidFill>
                <a:latin typeface="Calibri" pitchFamily="34" charset="0"/>
                <a:ea typeface="微软雅黑" pitchFamily="34" charset="-122"/>
              </a:defRPr>
            </a:lvl9pPr>
          </a:lstStyle>
          <a:p>
            <a:r>
              <a:rPr lang="en-US" altLang="zh-CN" dirty="0" smtClean="0"/>
              <a:t>Bag of Word</a:t>
            </a:r>
            <a:endParaRPr lang="zh-CN" altLang="en-US" dirty="0"/>
          </a:p>
        </p:txBody>
      </p:sp>
    </p:spTree>
    <p:extLst>
      <p:ext uri="{BB962C8B-B14F-4D97-AF65-F5344CB8AC3E}">
        <p14:creationId xmlns:p14="http://schemas.microsoft.com/office/powerpoint/2010/main" val="4127671477"/>
      </p:ext>
    </p:extLst>
  </p:cSld>
  <p:clrMapOvr>
    <a:masterClrMapping/>
  </p:clrMapOvr>
  <p:timing>
    <p:tnLst>
      <p:par>
        <p:cTn id="1" dur="indefinite" restart="never" nodeType="tmRoot"/>
      </p:par>
    </p:tnLst>
  </p:timing>
</p:sld>
</file>

<file path=ppt/theme/theme1.xml><?xml version="1.0" encoding="utf-8"?>
<a:theme xmlns:a="http://schemas.openxmlformats.org/drawingml/2006/main" name="PPT Template CN-16X9">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0" tIns="0" rIns="0" bIns="0" rtlCol="0" anchor="t">
        <a:noAutofit/>
      </a:bodyPr>
      <a:lstStyle>
        <a:defPPr>
          <a:defRPr kumimoji="1" dirty="0" smtClean="0"/>
        </a:defPPr>
      </a:lstStyle>
    </a:txDef>
  </a:objectDefaults>
  <a:extraClrSchemeLst/>
  <a:extLst>
    <a:ext uri="{05A4C25C-085E-4340-85A3-A5531E510DB2}">
      <thm15:themeFamily xmlns:thm15="http://schemas.microsoft.com/office/thememl/2012/main" name="演示文稿1" id="{2E10B44D-E74F-4ED4-9E77-02E26F59F901}" vid="{8B4D3E4D-5161-4D46-A345-B9D03ECFD0F7}"/>
    </a:ext>
  </a:extLst>
</a:theme>
</file>

<file path=ppt/theme/theme2.xml><?xml version="1.0" encoding="utf-8"?>
<a:theme xmlns:a="http://schemas.openxmlformats.org/drawingml/2006/main" name="正文">
  <a:themeElements>
    <a:clrScheme name="中兴品牌色彩体系">
      <a:dk1>
        <a:srgbClr val="008ED3"/>
      </a:dk1>
      <a:lt1>
        <a:srgbClr val="FFFFFF"/>
      </a:lt1>
      <a:dk2>
        <a:srgbClr val="0067B4"/>
      </a:dk2>
      <a:lt2>
        <a:srgbClr val="58595B"/>
      </a:lt2>
      <a:accent1>
        <a:srgbClr val="FFDE40"/>
      </a:accent1>
      <a:accent2>
        <a:srgbClr val="61CCF0"/>
      </a:accent2>
      <a:accent3>
        <a:srgbClr val="EE3D8A"/>
      </a:accent3>
      <a:accent4>
        <a:srgbClr val="922990"/>
      </a:accent4>
      <a:accent5>
        <a:srgbClr val="8DC642"/>
      </a:accent5>
      <a:accent6>
        <a:srgbClr val="58595B"/>
      </a:accent6>
      <a:hlink>
        <a:srgbClr val="0000FF"/>
      </a:hlink>
      <a:folHlink>
        <a:srgbClr val="800080"/>
      </a:folHlink>
    </a:clrScheme>
    <a:fontScheme name="3_自定义设计">
      <a:majorFont>
        <a:latin typeface="Calibri"/>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cs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Calibri" panose="020F0502020204030204" pitchFamily="34" charset="0"/>
            <a:ea typeface="宋体" panose="02010600030101010101" pitchFamily="2" charset="-122"/>
            <a:cs typeface="Arial" panose="020B0604020202020204" pitchFamily="34" charset="0"/>
          </a:defRPr>
        </a:defPPr>
      </a:lstStyle>
    </a:lnDef>
  </a:objectDefaults>
  <a:extraClrSchemeLst>
    <a:extraClrScheme>
      <a:clrScheme name="3_自定义设计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Category xmlns="f8a3fe29-74c6-4120-b1a1-1f96a8bfa6cd">类别A</Category>
    <SecurityLevel xmlns="f8a3fe29-74c6-4120-b1a1-1f96a8bfa6cd">中</SecurityLevel>
    <CommentTotal xmlns="f8a3fe29-74c6-4120-b1a1-1f96a8bfa6cd">0</CommentTotal>
    <PublishingStartDate xmlns="http://schemas.microsoft.com/sharepoint/v3" xsi:nil="true"/>
    <TaxCatchAll xmlns="fc6b8a78-9cd0-4cc6-baee-b142f5a56004"/>
    <CommentXmls xmlns="f8a3fe29-74c6-4120-b1a1-1f96a8bfa6cd" xsi:nil="true"/>
    <TaxKeywordTaxHTField xmlns="fc6b8a78-9cd0-4cc6-baee-b142f5a56004">
      <Terms xmlns="http://schemas.microsoft.com/office/infopath/2007/PartnerControls"/>
    </TaxKeywordTaxHTField>
    <CommentTotalScore xmlns="f8a3fe29-74c6-4120-b1a1-1f96a8bfa6cd">0</CommentTotalScore>
    <p7ca734ff4a0429eb894113d276898e5 xmlns="f8a3fe29-74c6-4120-b1a1-1f96a8bfa6cd">
      <Terms xmlns="http://schemas.microsoft.com/office/infopath/2007/PartnerControls"/>
    </p7ca734ff4a0429eb894113d276898e5>
    <CommentActualAverageScore xmlns="f8a3fe29-74c6-4120-b1a1-1f96a8bfa6cd">0</CommentActualAverageScore>
    <CommentManage xmlns="f8a3fe29-74c6-4120-b1a1-1f96a8bfa6cd" xsi:nil="true"/>
    <_x76ee__x6807__x8bbf__x95ee__x7fa4__x4f53_ xmlns="f8a3fe29-74c6-4120-b1a1-1f96a8bfa6cd" xsi:nil="true"/>
    <ClickTotal xmlns="f8a3fe29-74c6-4120-b1a1-1f96a8bfa6cd">0</ClickTotal>
    <PublishingExpirationDate xmlns="http://schemas.microsoft.com/sharepoint/v3" xsi:nil="true"/>
    <CommentAverageScore xmlns="f8a3fe29-74c6-4120-b1a1-1f96a8bfa6cd">0</CommentAverageScore>
    <Summary xmlns="f8a3fe29-74c6-4120-b1a1-1f96a8bfa6c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文档" ma:contentTypeID="0x0101004EE5854DE220B94E991E11122A318A16" ma:contentTypeVersion="76" ma:contentTypeDescription="新建文档。" ma:contentTypeScope="" ma:versionID="15099ed35ba8e02647de6c51e4ed4cb3">
  <xsd:schema xmlns:xsd="http://www.w3.org/2001/XMLSchema" xmlns:xs="http://www.w3.org/2001/XMLSchema" xmlns:p="http://schemas.microsoft.com/office/2006/metadata/properties" xmlns:ns1="http://schemas.microsoft.com/sharepoint/v3" xmlns:ns2="f8a3fe29-74c6-4120-b1a1-1f96a8bfa6cd" xmlns:ns3="fc6b8a78-9cd0-4cc6-baee-b142f5a56004" targetNamespace="http://schemas.microsoft.com/office/2006/metadata/properties" ma:root="true" ma:fieldsID="4c92572220029fdb2c496a73b9ba53a1" ns1:_="" ns2:_="" ns3:_="">
    <xsd:import namespace="http://schemas.microsoft.com/sharepoint/v3"/>
    <xsd:import namespace="f8a3fe29-74c6-4120-b1a1-1f96a8bfa6cd"/>
    <xsd:import namespace="fc6b8a78-9cd0-4cc6-baee-b142f5a56004"/>
    <xsd:element name="properties">
      <xsd:complexType>
        <xsd:sequence>
          <xsd:element name="documentManagement">
            <xsd:complexType>
              <xsd:all>
                <xsd:element ref="ns1:PublishingStartDate" minOccurs="0"/>
                <xsd:element ref="ns1:PublishingExpirationDate" minOccurs="0"/>
                <xsd:element ref="ns2:Category"/>
                <xsd:element ref="ns2:SecurityLevel"/>
                <xsd:element ref="ns2:Summary" minOccurs="0"/>
                <xsd:element ref="ns2:ClickTotal" minOccurs="0"/>
                <xsd:element ref="ns2:CommentTotal" minOccurs="0"/>
                <xsd:element ref="ns2:CommentTotalScore" minOccurs="0"/>
                <xsd:element ref="ns2:CommentAverageScore" minOccurs="0"/>
                <xsd:element ref="ns2:CommentManage" minOccurs="0"/>
                <xsd:element ref="ns3:TaxKeywordTaxHTField" minOccurs="0"/>
                <xsd:element ref="ns3:TaxCatchAll" minOccurs="0"/>
                <xsd:element ref="ns2:p7ca734ff4a0429eb894113d276898e5" minOccurs="0"/>
                <xsd:element ref="ns2:CommentActualAverageScore" minOccurs="0"/>
                <xsd:element ref="ns2:CommentXmls" minOccurs="0"/>
                <xsd:element ref="ns2:_x76ee__x6807__x8bbf__x95ee__x7fa4__x4f53_" minOccurs="0"/>
                <xsd:element ref="ns1:_dlc_Exemp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计划开始日期" ma:description="“计划开始日期”是由“发布”功能创建的网站栏。它用于指定第一次向网站访问者显示此页面的日期和时间。" ma:internalName="PublishingStartDate">
      <xsd:simpleType>
        <xsd:restriction base="dms:Unknown"/>
      </xsd:simpleType>
    </xsd:element>
    <xsd:element name="PublishingExpirationDate" ma:index="9" nillable="true" ma:displayName="计划结束日期" ma:description="“计划结束日期”是由“发布”功能创建的网站栏。它用于指定不再向网站访问者显示此页面的日期和时间。" ma:internalName="PublishingExpirationDate">
      <xsd:simpleType>
        <xsd:restriction base="dms:Unknown"/>
      </xsd:simpleType>
    </xsd:element>
    <xsd:element name="_dlc_Exempt" ma:index="26" nillable="true" ma:displayName="策略例外" ma:hidden="true" ma:internalName="_dlc_Exempt"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8a3fe29-74c6-4120-b1a1-1f96a8bfa6cd" elementFormDefault="qualified">
    <xsd:import namespace="http://schemas.microsoft.com/office/2006/documentManagement/types"/>
    <xsd:import namespace="http://schemas.microsoft.com/office/infopath/2007/PartnerControls"/>
    <xsd:element name="Category" ma:index="10" ma:displayName="类别" ma:default="类别A" ma:format="Dropdown" ma:internalName="Category">
      <xsd:simpleType>
        <xsd:union memberTypes="dms:Text">
          <xsd:simpleType>
            <xsd:restriction base="dms:Choice">
              <xsd:enumeration value="类别A"/>
              <xsd:enumeration value="类别B"/>
            </xsd:restriction>
          </xsd:simpleType>
        </xsd:union>
      </xsd:simpleType>
    </xsd:element>
    <xsd:element name="SecurityLevel" ma:index="11" ma:displayName="安全级别" ma:default="中" ma:format="Dropdown" ma:internalName="SecurityLevel">
      <xsd:simpleType>
        <xsd:restriction base="dms:Choice">
          <xsd:enumeration value="高"/>
          <xsd:enumeration value="中"/>
          <xsd:enumeration value="低"/>
        </xsd:restriction>
      </xsd:simpleType>
    </xsd:element>
    <xsd:element name="Summary" ma:index="12" nillable="true" ma:displayName="摘要" ma:internalName="Summary">
      <xsd:simpleType>
        <xsd:restriction base="dms:Note">
          <xsd:maxLength value="255"/>
        </xsd:restriction>
      </xsd:simpleType>
    </xsd:element>
    <xsd:element name="ClickTotal" ma:index="13" nillable="true" ma:displayName="点击量" ma:decimals="0" ma:default="0" ma:internalName="ClickTotal" ma:percentage="FALSE">
      <xsd:simpleType>
        <xsd:restriction base="dms:Number">
          <xsd:minInclusive value="0"/>
        </xsd:restriction>
      </xsd:simpleType>
    </xsd:element>
    <xsd:element name="CommentTotal" ma:index="14" nillable="true" ma:displayName="评价总数" ma:decimals="0" ma:default="0" ma:internalName="CommentTotal" ma:percentage="FALSE">
      <xsd:simpleType>
        <xsd:restriction base="dms:Number">
          <xsd:minInclusive value="0"/>
        </xsd:restriction>
      </xsd:simpleType>
    </xsd:element>
    <xsd:element name="CommentTotalScore" ma:index="15" nillable="true" ma:displayName="评价总分" ma:decimals="0" ma:default="0" ma:internalName="CommentTotalScore" ma:percentage="FALSE">
      <xsd:simpleType>
        <xsd:restriction base="dms:Number">
          <xsd:minInclusive value="0"/>
        </xsd:restriction>
      </xsd:simpleType>
    </xsd:element>
    <xsd:element name="CommentAverageScore" ma:index="16" nillable="true" ma:displayName="评价平均得分" ma:decimals="0" ma:default="0" ma:internalName="CommentAverageScore" ma:percentage="FALSE">
      <xsd:simpleType>
        <xsd:restriction base="dms:Number">
          <xsd:minInclusive value="0"/>
        </xsd:restriction>
      </xsd:simpleType>
    </xsd:element>
    <xsd:element name="CommentManage" ma:index="17" nillable="true" ma:displayName="评论" ma:internalName="CommentManage">
      <xsd:simpleType>
        <xsd:restriction base="dms:Unknown"/>
      </xsd:simpleType>
    </xsd:element>
    <xsd:element name="p7ca734ff4a0429eb894113d276898e5" ma:index="22" nillable="true" ma:taxonomy="true" ma:internalName="p7ca734ff4a0429eb894113d276898e5" ma:taxonomyFieldName="DocumentTag" ma:displayName="文档标签" ma:readOnly="false" ma:default="" ma:fieldId="{97ca734f-f4a0-429e-b894-113d276898e5}" ma:taxonomyMulti="true" ma:sspId="6b18dd70-08eb-4345-9fcf-3cca5f47558c" ma:termSetId="f6d84515-6f6b-4501-a731-3d4fa53d1f58" ma:anchorId="00000000-0000-0000-0000-000000000000" ma:open="false" ma:isKeyword="false">
      <xsd:complexType>
        <xsd:sequence>
          <xsd:element ref="pc:Terms" minOccurs="0" maxOccurs="1"/>
        </xsd:sequence>
      </xsd:complexType>
    </xsd:element>
    <xsd:element name="CommentActualAverageScore" ma:index="23" nillable="true" ma:displayName="评价实际平均得分" ma:decimals="1" ma:default="0" ma:internalName="CommentActualAverageScore" ma:percentage="FALSE">
      <xsd:simpleType>
        <xsd:restriction base="dms:Number">
          <xsd:minInclusive value="0"/>
        </xsd:restriction>
      </xsd:simpleType>
    </xsd:element>
    <xsd:element name="CommentXmls" ma:index="24" nillable="true" ma:displayName="评论XML内容" ma:internalName="CommentXmls">
      <xsd:simpleType>
        <xsd:restriction base="dms:Note">
          <xsd:maxLength value="255"/>
        </xsd:restriction>
      </xsd:simpleType>
    </xsd:element>
    <xsd:element name="_x76ee__x6807__x8bbf__x95ee__x7fa4__x4f53_" ma:index="25" nillable="true" ma:displayName="目标访问群体" ma:internalName="_x76ee__x6807__x8bbf__x95ee__x7fa4__x4f53_">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c6b8a78-9cd0-4cc6-baee-b142f5a56004" elementFormDefault="qualified">
    <xsd:import namespace="http://schemas.microsoft.com/office/2006/documentManagement/types"/>
    <xsd:import namespace="http://schemas.microsoft.com/office/infopath/2007/PartnerControls"/>
    <xsd:element name="TaxKeywordTaxHTField" ma:index="19" nillable="true" ma:taxonomy="true" ma:internalName="TaxKeywordTaxHTField" ma:taxonomyFieldName="TaxKeyword" ma:displayName="企业关键字" ma:fieldId="{23f27201-bee3-471e-b2e7-b64fd8b7ca38}" ma:taxonomyMulti="true" ma:sspId="6b18dd70-08eb-4345-9fcf-3cca5f47558c" ma:termSetId="00000000-0000-0000-0000-000000000000" ma:anchorId="00000000-0000-0000-0000-000000000000" ma:open="true" ma:isKeyword="true">
      <xsd:complexType>
        <xsd:sequence>
          <xsd:element ref="pc:Terms" minOccurs="0" maxOccurs="1"/>
        </xsd:sequence>
      </xsd:complexType>
    </xsd:element>
    <xsd:element name="TaxCatchAll" ma:index="20" nillable="true" ma:displayName="“分类捕捉所有”列" ma:hidden="true" ma:list="{f120d990-9cd5-4b4c-8f3d-24baa7517e71}" ma:internalName="TaxCatchAll" ma:showField="CatchAllData" ma:web="fc6b8a78-9cd0-4cc6-baee-b142f5a5600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内容类型"/>
        <xsd:element ref="dc:title" minOccurs="0" maxOccurs="1" ma:index="4" ma:displayName="标题"/>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p:Policy xmlns:p="office.server.policy" id="" local="true">
  <p:Name>文档</p:Name>
  <p:Description/>
  <p:Statement/>
  <p:PolicyItems>
    <p:PolicyItem featureId="Microsoft.Office.RecordsManagement.PolicyFeatures.PolicyAudit" staticId="0x0101004EE5854DE220B94E991E11122A318A16|8138272" UniqueId="f5957dd4-88a6-4569-909e-3cb3dff678b2">
      <p:Name>审核</p:Name>
      <p:Description>审核用户对文档和列表项所做的操作，并将审核结果写入审核日志。</p:Description>
      <p:CustomData>
        <Audit>
          <Update/>
          <View/>
          <CheckInOut/>
          <MoveCopy/>
          <DeleteRestore/>
        </Audit>
      </p:CustomData>
    </p:PolicyItem>
  </p:PolicyItems>
</p:Policy>
</file>

<file path=customXml/itemProps1.xml><?xml version="1.0" encoding="utf-8"?>
<ds:datastoreItem xmlns:ds="http://schemas.openxmlformats.org/officeDocument/2006/customXml" ds:itemID="{7A1AF15C-175D-48F8-8E8B-DB5370DC0F47}">
  <ds:schemaRefs>
    <ds:schemaRef ds:uri="http://schemas.microsoft.com/office/2006/metadata/properties"/>
    <ds:schemaRef ds:uri="http://schemas.microsoft.com/office/infopath/2007/PartnerControls"/>
    <ds:schemaRef ds:uri="f8a3fe29-74c6-4120-b1a1-1f96a8bfa6cd"/>
    <ds:schemaRef ds:uri="http://schemas.microsoft.com/sharepoint/v3"/>
    <ds:schemaRef ds:uri="fc6b8a78-9cd0-4cc6-baee-b142f5a56004"/>
  </ds:schemaRefs>
</ds:datastoreItem>
</file>

<file path=customXml/itemProps2.xml><?xml version="1.0" encoding="utf-8"?>
<ds:datastoreItem xmlns:ds="http://schemas.openxmlformats.org/officeDocument/2006/customXml" ds:itemID="{8C8DC7F7-590E-4B67-8B5E-57CFB929B4D3}">
  <ds:schemaRefs>
    <ds:schemaRef ds:uri="http://schemas.microsoft.com/sharepoint/v3/contenttype/forms"/>
  </ds:schemaRefs>
</ds:datastoreItem>
</file>

<file path=customXml/itemProps3.xml><?xml version="1.0" encoding="utf-8"?>
<ds:datastoreItem xmlns:ds="http://schemas.openxmlformats.org/officeDocument/2006/customXml" ds:itemID="{3AC722CA-287C-4E0B-BE73-05B752415A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f8a3fe29-74c6-4120-b1a1-1f96a8bfa6cd"/>
    <ds:schemaRef ds:uri="fc6b8a78-9cd0-4cc6-baee-b142f5a5600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D972079-F247-4EE0-A5FF-D2693E939131}">
  <ds:schemaRefs>
    <ds:schemaRef ds:uri="office.server.policy"/>
  </ds:schemaRefs>
</ds:datastoreItem>
</file>

<file path=docProps/app.xml><?xml version="1.0" encoding="utf-8"?>
<Properties xmlns="http://schemas.openxmlformats.org/officeDocument/2006/extended-properties" xmlns:vt="http://schemas.openxmlformats.org/officeDocument/2006/docPropsVTypes">
  <Template>PPT Template CN_标准版</Template>
  <TotalTime>2230</TotalTime>
  <Words>507</Words>
  <Application>Microsoft Office PowerPoint</Application>
  <PresentationFormat>宽屏</PresentationFormat>
  <Paragraphs>76</Paragraphs>
  <Slides>23</Slides>
  <Notes>7</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23</vt:i4>
      </vt:variant>
    </vt:vector>
  </HeadingPairs>
  <TitlesOfParts>
    <vt:vector size="35" baseType="lpstr">
      <vt:lpstr>-apple-system</vt:lpstr>
      <vt:lpstr>Heiti SC Light</vt:lpstr>
      <vt:lpstr>MS PGothic</vt:lpstr>
      <vt:lpstr>等线</vt:lpstr>
      <vt:lpstr>宋体</vt:lpstr>
      <vt:lpstr>Microsoft YaHei</vt:lpstr>
      <vt:lpstr>Microsoft YaHei</vt:lpstr>
      <vt:lpstr>Arial</vt:lpstr>
      <vt:lpstr>Calibri</vt:lpstr>
      <vt:lpstr>Times</vt:lpstr>
      <vt:lpstr>PPT Template CN-16X9</vt:lpstr>
      <vt:lpstr>正文</vt:lpstr>
      <vt:lpstr>PowerPoint 演示文稿</vt:lpstr>
      <vt:lpstr>PowerPoint 演示文稿</vt:lpstr>
      <vt:lpstr>We propose two novel model architectures for computing continuous vector repre- sentations of words from very large data sets. The quality of these representations is measured in a word similarity task, and the results are compared to the previ- ously best performing techniques based on different types of neural networks. We observe large improvements in accuracy at much lower computational cost, i.e. it takes less than a day to learn high quality word vectors from a 1.6 billion words data set. Furthermore, we show that these vectors provide state-of-the-art perfor- mance on our test set for measuring syntactic and semantic word similarities. </vt:lpstr>
      <vt:lpstr>          文本表示是NLP处理中的基础工作,文本表示的好坏直接影响到整个自然语言处理系统的性能。           谷歌2013提出word2vec是目前最常用的词嵌入模型之一,word2vec实际是一种浅层的神经网络模型,常见的有两种网络结构,CBOW和Skip-gram模型   </vt:lpstr>
      <vt:lpstr>          onehot         Bag Of Word         NNLM         C&amp;W         word2vec         BERT                       </vt:lpstr>
      <vt:lpstr>           当前很多的自然语言处理系统或技术都把词当做原子单元—词表示就是词在字典中的索引，这导致了在词和词之间不能描述相似度的问题。这样做是因为大规模数据集上应用简单模型得到的结果优于在小规模数据集上应用复杂模型的结果，具体表现在：简单性，鲁棒性，可观测性这三方面。一个具体的例子是广为流传的N元模型（N-gram），它用于统计语言模型中。今天，实际上它可能训练任何数据集（万亿级别的词）。 然而，简单模型在很多任务上都有限制。比如说：用于自动语音识别的相关域内数据量是有限的—结果往往由高质量转录的语音数据的规模决定（通常是百万级别的词）。在机器翻译中，各种各样现存的语料仅仅包含不超过十亿级别的词汇量。因此，有些情况下，简单改进基本技术不会导致任何重大进展，我们必须关注更先进的技术。 伴随着近些年机器翻译的进展，在更复杂更大规模的数据集上训练模型成为了可能，而且这些方法比简单的模型效果更好。或许用词的分布式表示是最成功的概念，比如说基于神经网络的语言模型明显地优于N元模型。                                 </vt:lpstr>
      <vt:lpstr>          该论文的主要目的就是提出了一个学习高质量词向量的技术，这个技术能够应用在十亿级别的数据集，百万级别的词汇量上。据我们所知，之前没有方法能从几百万的词当中成功地学习50维到100维之间的词向量。 我们使用了最近提出的方法并测试其产生的向量的质量，我们不仅仅希望相似的词之间距离更近，而且词有多种相似度。这在曲折语言的上下文中出现过，举例来说，名词可以有不同的尾缀，如果我们在原始向量空间的子空间中搜索一个名词，那我们应该可以找到具有相似尾缀的名词。 令人意外的是，词的表示的相似度比简单的语法规则更复杂。使用词偏移技术，在词向量上执行简单的代数运算，一个典型的例子是：King的词向量减去Man的词向量加上Woman的词向量的结果最接近Queen的词向量。 在本文中，我们试图通过开发新的模型体系结构来最大化这些向量操作的准确性，以保留词之间的线性规律性。我们设计了一个新的综合测试集用于测量语法和语义规则，并且结果显示许多这样的规律可以高准确度地学习到。此外，我们讨论训练时间和精度如何依赖于词向量的维数和训练数据的数量。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ZCM赋能 – 运维监控平台iNMS</dc:title>
  <dc:creator>Deng Yongjun</dc:creator>
  <cp:lastModifiedBy>Shi JinPu</cp:lastModifiedBy>
  <cp:revision>428</cp:revision>
  <dcterms:created xsi:type="dcterms:W3CDTF">2018-09-18T07:34:38Z</dcterms:created>
  <dcterms:modified xsi:type="dcterms:W3CDTF">2019-02-14T10:48:14Z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axKeyword">
    <vt:lpwstr/>
  </property>
  <property fmtid="{D5CDD505-2E9C-101B-9397-08002B2CF9AE}" pid="3" name="ContentTypeId">
    <vt:lpwstr>0x0101004EE5854DE220B94E991E11122A318A16</vt:lpwstr>
  </property>
  <property fmtid="{D5CDD505-2E9C-101B-9397-08002B2CF9AE}" pid="4" name="DocumentTag">
    <vt:lpwstr/>
  </property>
</Properties>
</file>

<file path=docProps/thumbnail.jpeg>
</file>